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9"/>
  </p:notesMasterIdLst>
  <p:sldIdLst>
    <p:sldId id="256" r:id="rId5"/>
    <p:sldId id="273" r:id="rId6"/>
    <p:sldId id="300" r:id="rId7"/>
    <p:sldId id="304" r:id="rId8"/>
    <p:sldId id="305" r:id="rId9"/>
    <p:sldId id="306" r:id="rId10"/>
    <p:sldId id="302" r:id="rId11"/>
    <p:sldId id="303" r:id="rId12"/>
    <p:sldId id="295" r:id="rId13"/>
    <p:sldId id="280" r:id="rId14"/>
    <p:sldId id="292" r:id="rId15"/>
    <p:sldId id="293" r:id="rId16"/>
    <p:sldId id="281" r:id="rId17"/>
    <p:sldId id="282" r:id="rId18"/>
    <p:sldId id="294" r:id="rId19"/>
    <p:sldId id="283" r:id="rId20"/>
    <p:sldId id="284" r:id="rId21"/>
    <p:sldId id="285" r:id="rId22"/>
    <p:sldId id="286" r:id="rId23"/>
    <p:sldId id="290" r:id="rId24"/>
    <p:sldId id="288" r:id="rId25"/>
    <p:sldId id="289" r:id="rId26"/>
    <p:sldId id="276" r:id="rId27"/>
    <p:sldId id="275"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9B8ED-4520-4B5E-9CD2-B78AD348D5CC}" v="153" dt="2023-09-21T21:00:36.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6" autoAdjust="0"/>
    <p:restoredTop sz="94694"/>
  </p:normalViewPr>
  <p:slideViewPr>
    <p:cSldViewPr snapToGrid="0">
      <p:cViewPr varScale="1">
        <p:scale>
          <a:sx n="108" d="100"/>
          <a:sy n="108" d="100"/>
        </p:scale>
        <p:origin x="10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A1406-A7D0-4138-B3CD-8B3029EBC2A5}"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A352BD74-2A1E-49EF-B58B-CD60894611CB}">
      <dgm:prSet phldrT="[Text]"/>
      <dgm:spPr/>
      <dgm:t>
        <a:bodyPr/>
        <a:lstStyle/>
        <a:p>
          <a:r>
            <a:rPr lang="en-US" dirty="0"/>
            <a:t>350 Employees</a:t>
          </a:r>
        </a:p>
      </dgm:t>
    </dgm:pt>
    <dgm:pt modelId="{5C813336-B478-4346-B4EF-D124AB7FB058}" type="parTrans" cxnId="{AF7B4341-5FDC-4527-96BC-5453BDBEE446}">
      <dgm:prSet/>
      <dgm:spPr/>
      <dgm:t>
        <a:bodyPr/>
        <a:lstStyle/>
        <a:p>
          <a:endParaRPr lang="en-US"/>
        </a:p>
      </dgm:t>
    </dgm:pt>
    <dgm:pt modelId="{D441966E-787B-4852-A4C2-FC63E47558E7}" type="sibTrans" cxnId="{AF7B4341-5FDC-4527-96BC-5453BDBEE446}">
      <dgm:prSet/>
      <dgm:spPr/>
      <dgm:t>
        <a:bodyPr/>
        <a:lstStyle/>
        <a:p>
          <a:endParaRPr lang="en-US"/>
        </a:p>
      </dgm:t>
    </dgm:pt>
    <dgm:pt modelId="{4FF97728-7BF0-4857-943E-77F2AFC999C6}">
      <dgm:prSet phldrT="[Text]"/>
      <dgm:spPr/>
      <dgm:t>
        <a:bodyPr/>
        <a:lstStyle/>
        <a:p>
          <a:r>
            <a:rPr lang="en-US" dirty="0"/>
            <a:t>14 Fire Stations</a:t>
          </a:r>
        </a:p>
      </dgm:t>
    </dgm:pt>
    <dgm:pt modelId="{118AB02C-612D-4E12-AE15-B6622CE78435}" type="parTrans" cxnId="{CC43938B-581B-414F-AF54-3623E14E457D}">
      <dgm:prSet/>
      <dgm:spPr/>
      <dgm:t>
        <a:bodyPr/>
        <a:lstStyle/>
        <a:p>
          <a:endParaRPr lang="en-US"/>
        </a:p>
      </dgm:t>
    </dgm:pt>
    <dgm:pt modelId="{28B4D3F3-3A28-4538-8CBB-C521A11A8008}" type="sibTrans" cxnId="{CC43938B-581B-414F-AF54-3623E14E457D}">
      <dgm:prSet/>
      <dgm:spPr/>
      <dgm:t>
        <a:bodyPr/>
        <a:lstStyle/>
        <a:p>
          <a:endParaRPr lang="en-US"/>
        </a:p>
      </dgm:t>
    </dgm:pt>
    <dgm:pt modelId="{E79C7478-3C8C-4736-AEF0-FECFD6DF9EF4}">
      <dgm:prSet phldrT="[Text]"/>
      <dgm:spPr/>
      <dgm:t>
        <a:bodyPr/>
        <a:lstStyle/>
        <a:p>
          <a:r>
            <a:rPr lang="en-US" dirty="0"/>
            <a:t>3 Trucks</a:t>
          </a:r>
          <a:br>
            <a:rPr lang="en-US" dirty="0"/>
          </a:br>
          <a:r>
            <a:rPr lang="en-US" dirty="0"/>
            <a:t>12 Engines</a:t>
          </a:r>
          <a:br>
            <a:rPr lang="en-US" dirty="0"/>
          </a:br>
          <a:r>
            <a:rPr lang="en-US" dirty="0"/>
            <a:t>2 </a:t>
          </a:r>
          <a:r>
            <a:rPr lang="en-US" dirty="0" err="1"/>
            <a:t>Quints</a:t>
          </a:r>
          <a:br>
            <a:rPr lang="en-US" dirty="0"/>
          </a:br>
          <a:r>
            <a:rPr lang="en-US" dirty="0"/>
            <a:t>4 ARFF</a:t>
          </a:r>
          <a:br>
            <a:rPr lang="en-US" dirty="0"/>
          </a:br>
          <a:r>
            <a:rPr lang="en-US" dirty="0"/>
            <a:t>3 Light medical</a:t>
          </a:r>
        </a:p>
        <a:p>
          <a:r>
            <a:rPr lang="en-US" dirty="0"/>
            <a:t>3 CHAT</a:t>
          </a:r>
        </a:p>
      </dgm:t>
    </dgm:pt>
    <dgm:pt modelId="{8FD5322A-D237-42F3-838F-ECBBE5C9F306}" type="parTrans" cxnId="{62CB9D54-AD28-48B8-992E-47C6F2AF546B}">
      <dgm:prSet/>
      <dgm:spPr/>
      <dgm:t>
        <a:bodyPr/>
        <a:lstStyle/>
        <a:p>
          <a:endParaRPr lang="en-US"/>
        </a:p>
      </dgm:t>
    </dgm:pt>
    <dgm:pt modelId="{7AB425FC-D545-4AFB-9CF6-948472DB615F}" type="sibTrans" cxnId="{62CB9D54-AD28-48B8-992E-47C6F2AF546B}">
      <dgm:prSet/>
      <dgm:spPr/>
      <dgm:t>
        <a:bodyPr/>
        <a:lstStyle/>
        <a:p>
          <a:endParaRPr lang="en-US"/>
        </a:p>
      </dgm:t>
    </dgm:pt>
    <dgm:pt modelId="{BA349E44-DB70-4779-9B74-7C4B29EA3048}">
      <dgm:prSet phldrT="[Text]"/>
      <dgm:spPr/>
      <dgm:t>
        <a:bodyPr/>
        <a:lstStyle/>
        <a:p>
          <a:r>
            <a:rPr lang="en-US" dirty="0"/>
            <a:t>ISO Class 1</a:t>
          </a:r>
        </a:p>
      </dgm:t>
    </dgm:pt>
    <dgm:pt modelId="{070A6185-C27B-4A57-861F-E0F43AEC1C07}" type="parTrans" cxnId="{4E143DF7-9A40-4904-A6C3-E9D2B0462904}">
      <dgm:prSet/>
      <dgm:spPr/>
      <dgm:t>
        <a:bodyPr/>
        <a:lstStyle/>
        <a:p>
          <a:endParaRPr lang="en-US"/>
        </a:p>
      </dgm:t>
    </dgm:pt>
    <dgm:pt modelId="{0397F438-F58E-4FA5-AB77-C4945E09EF1F}" type="sibTrans" cxnId="{4E143DF7-9A40-4904-A6C3-E9D2B0462904}">
      <dgm:prSet/>
      <dgm:spPr/>
      <dgm:t>
        <a:bodyPr/>
        <a:lstStyle/>
        <a:p>
          <a:endParaRPr lang="en-US"/>
        </a:p>
      </dgm:t>
    </dgm:pt>
    <dgm:pt modelId="{A957F518-140B-4A9A-A185-07FD3B19674E}">
      <dgm:prSet phldrT="[Text]"/>
      <dgm:spPr/>
      <dgm:t>
        <a:bodyPr/>
        <a:lstStyle/>
        <a:p>
          <a:r>
            <a:rPr lang="en-US" dirty="0"/>
            <a:t>HazMat</a:t>
          </a:r>
          <a:br>
            <a:rPr lang="en-US" dirty="0"/>
          </a:br>
          <a:r>
            <a:rPr lang="en-US" dirty="0"/>
            <a:t>Heavy Rescue</a:t>
          </a:r>
          <a:br>
            <a:rPr lang="en-US" dirty="0"/>
          </a:br>
          <a:r>
            <a:rPr lang="en-US" dirty="0"/>
            <a:t>Swift Water</a:t>
          </a:r>
          <a:br>
            <a:rPr lang="en-US" dirty="0"/>
          </a:br>
          <a:r>
            <a:rPr lang="en-US" dirty="0"/>
            <a:t>ARFF</a:t>
          </a:r>
        </a:p>
      </dgm:t>
    </dgm:pt>
    <dgm:pt modelId="{BF4E8B97-3708-4DF9-A286-A1EB6C43EEAD}" type="parTrans" cxnId="{BDF977CA-C62B-4559-8809-1DBF80919CDF}">
      <dgm:prSet/>
      <dgm:spPr/>
      <dgm:t>
        <a:bodyPr/>
        <a:lstStyle/>
        <a:p>
          <a:endParaRPr lang="en-US"/>
        </a:p>
      </dgm:t>
    </dgm:pt>
    <dgm:pt modelId="{E1946E18-2712-4B72-B35D-1F1147E0134B}" type="sibTrans" cxnId="{BDF977CA-C62B-4559-8809-1DBF80919CDF}">
      <dgm:prSet/>
      <dgm:spPr/>
      <dgm:t>
        <a:bodyPr/>
        <a:lstStyle/>
        <a:p>
          <a:endParaRPr lang="en-US"/>
        </a:p>
      </dgm:t>
    </dgm:pt>
    <dgm:pt modelId="{DAA9EFE0-FD68-41C3-8372-8034B4979B4A}" type="pres">
      <dgm:prSet presAssocID="{8A2A1406-A7D0-4138-B3CD-8B3029EBC2A5}" presName="diagram" presStyleCnt="0">
        <dgm:presLayoutVars>
          <dgm:dir/>
          <dgm:resizeHandles val="exact"/>
        </dgm:presLayoutVars>
      </dgm:prSet>
      <dgm:spPr/>
    </dgm:pt>
    <dgm:pt modelId="{A7A86006-6BF6-4D8E-9EE5-7E92EE96ADF1}" type="pres">
      <dgm:prSet presAssocID="{A352BD74-2A1E-49EF-B58B-CD60894611CB}" presName="node" presStyleLbl="node1" presStyleIdx="0" presStyleCnt="5">
        <dgm:presLayoutVars>
          <dgm:bulletEnabled val="1"/>
        </dgm:presLayoutVars>
      </dgm:prSet>
      <dgm:spPr/>
    </dgm:pt>
    <dgm:pt modelId="{21CA38F5-097C-4F3B-B24D-EDB9E1FF2B14}" type="pres">
      <dgm:prSet presAssocID="{D441966E-787B-4852-A4C2-FC63E47558E7}" presName="sibTrans" presStyleCnt="0"/>
      <dgm:spPr/>
    </dgm:pt>
    <dgm:pt modelId="{A6675F0F-B729-4761-9EA0-C7FBF124B525}" type="pres">
      <dgm:prSet presAssocID="{4FF97728-7BF0-4857-943E-77F2AFC999C6}" presName="node" presStyleLbl="node1" presStyleIdx="1" presStyleCnt="5">
        <dgm:presLayoutVars>
          <dgm:bulletEnabled val="1"/>
        </dgm:presLayoutVars>
      </dgm:prSet>
      <dgm:spPr/>
    </dgm:pt>
    <dgm:pt modelId="{C25742C1-DB70-4D48-B43D-9597BD5A014E}" type="pres">
      <dgm:prSet presAssocID="{28B4D3F3-3A28-4538-8CBB-C521A11A8008}" presName="sibTrans" presStyleCnt="0"/>
      <dgm:spPr/>
    </dgm:pt>
    <dgm:pt modelId="{2C4BD355-6BB4-4CCF-975C-74299960D462}" type="pres">
      <dgm:prSet presAssocID="{E79C7478-3C8C-4736-AEF0-FECFD6DF9EF4}" presName="node" presStyleLbl="node1" presStyleIdx="2" presStyleCnt="5">
        <dgm:presLayoutVars>
          <dgm:bulletEnabled val="1"/>
        </dgm:presLayoutVars>
      </dgm:prSet>
      <dgm:spPr/>
    </dgm:pt>
    <dgm:pt modelId="{FBACFCE3-AADE-4410-967A-F05FE91EB571}" type="pres">
      <dgm:prSet presAssocID="{7AB425FC-D545-4AFB-9CF6-948472DB615F}" presName="sibTrans" presStyleCnt="0"/>
      <dgm:spPr/>
    </dgm:pt>
    <dgm:pt modelId="{E840CA87-3C03-4A93-9EDF-B9205CC76239}" type="pres">
      <dgm:prSet presAssocID="{A957F518-140B-4A9A-A185-07FD3B19674E}" presName="node" presStyleLbl="node1" presStyleIdx="3" presStyleCnt="5">
        <dgm:presLayoutVars>
          <dgm:bulletEnabled val="1"/>
        </dgm:presLayoutVars>
      </dgm:prSet>
      <dgm:spPr/>
    </dgm:pt>
    <dgm:pt modelId="{CF95C91A-AB7D-4A16-8937-59675ECB1A91}" type="pres">
      <dgm:prSet presAssocID="{E1946E18-2712-4B72-B35D-1F1147E0134B}" presName="sibTrans" presStyleCnt="0"/>
      <dgm:spPr/>
    </dgm:pt>
    <dgm:pt modelId="{A3B7BEB2-476C-426D-8190-CD01421279A9}" type="pres">
      <dgm:prSet presAssocID="{BA349E44-DB70-4779-9B74-7C4B29EA3048}" presName="node" presStyleLbl="node1" presStyleIdx="4" presStyleCnt="5">
        <dgm:presLayoutVars>
          <dgm:bulletEnabled val="1"/>
        </dgm:presLayoutVars>
      </dgm:prSet>
      <dgm:spPr/>
    </dgm:pt>
  </dgm:ptLst>
  <dgm:cxnLst>
    <dgm:cxn modelId="{B2675C30-CCB0-471F-8604-2D2140675623}" type="presOf" srcId="{BA349E44-DB70-4779-9B74-7C4B29EA3048}" destId="{A3B7BEB2-476C-426D-8190-CD01421279A9}" srcOrd="0" destOrd="0" presId="urn:microsoft.com/office/officeart/2005/8/layout/default"/>
    <dgm:cxn modelId="{AF7B4341-5FDC-4527-96BC-5453BDBEE446}" srcId="{8A2A1406-A7D0-4138-B3CD-8B3029EBC2A5}" destId="{A352BD74-2A1E-49EF-B58B-CD60894611CB}" srcOrd="0" destOrd="0" parTransId="{5C813336-B478-4346-B4EF-D124AB7FB058}" sibTransId="{D441966E-787B-4852-A4C2-FC63E47558E7}"/>
    <dgm:cxn modelId="{393A6F4C-8D57-4395-8152-A9888162B1C2}" type="presOf" srcId="{4FF97728-7BF0-4857-943E-77F2AFC999C6}" destId="{A6675F0F-B729-4761-9EA0-C7FBF124B525}" srcOrd="0" destOrd="0" presId="urn:microsoft.com/office/officeart/2005/8/layout/default"/>
    <dgm:cxn modelId="{85C4596C-970D-420D-8397-F75BABF88EE3}" type="presOf" srcId="{A352BD74-2A1E-49EF-B58B-CD60894611CB}" destId="{A7A86006-6BF6-4D8E-9EE5-7E92EE96ADF1}" srcOrd="0" destOrd="0" presId="urn:microsoft.com/office/officeart/2005/8/layout/default"/>
    <dgm:cxn modelId="{62CB9D54-AD28-48B8-992E-47C6F2AF546B}" srcId="{8A2A1406-A7D0-4138-B3CD-8B3029EBC2A5}" destId="{E79C7478-3C8C-4736-AEF0-FECFD6DF9EF4}" srcOrd="2" destOrd="0" parTransId="{8FD5322A-D237-42F3-838F-ECBBE5C9F306}" sibTransId="{7AB425FC-D545-4AFB-9CF6-948472DB615F}"/>
    <dgm:cxn modelId="{774C187A-FA01-48D3-9784-613C0220E992}" type="presOf" srcId="{A957F518-140B-4A9A-A185-07FD3B19674E}" destId="{E840CA87-3C03-4A93-9EDF-B9205CC76239}" srcOrd="0" destOrd="0" presId="urn:microsoft.com/office/officeart/2005/8/layout/default"/>
    <dgm:cxn modelId="{CC43938B-581B-414F-AF54-3623E14E457D}" srcId="{8A2A1406-A7D0-4138-B3CD-8B3029EBC2A5}" destId="{4FF97728-7BF0-4857-943E-77F2AFC999C6}" srcOrd="1" destOrd="0" parTransId="{118AB02C-612D-4E12-AE15-B6622CE78435}" sibTransId="{28B4D3F3-3A28-4538-8CBB-C521A11A8008}"/>
    <dgm:cxn modelId="{203C7A8E-8D9F-445E-8578-BE049CC39EB4}" type="presOf" srcId="{E79C7478-3C8C-4736-AEF0-FECFD6DF9EF4}" destId="{2C4BD355-6BB4-4CCF-975C-74299960D462}" srcOrd="0" destOrd="0" presId="urn:microsoft.com/office/officeart/2005/8/layout/default"/>
    <dgm:cxn modelId="{7E0B8FB2-C157-4B1D-9480-A99B46C11CD3}" type="presOf" srcId="{8A2A1406-A7D0-4138-B3CD-8B3029EBC2A5}" destId="{DAA9EFE0-FD68-41C3-8372-8034B4979B4A}" srcOrd="0" destOrd="0" presId="urn:microsoft.com/office/officeart/2005/8/layout/default"/>
    <dgm:cxn modelId="{BDF977CA-C62B-4559-8809-1DBF80919CDF}" srcId="{8A2A1406-A7D0-4138-B3CD-8B3029EBC2A5}" destId="{A957F518-140B-4A9A-A185-07FD3B19674E}" srcOrd="3" destOrd="0" parTransId="{BF4E8B97-3708-4DF9-A286-A1EB6C43EEAD}" sibTransId="{E1946E18-2712-4B72-B35D-1F1147E0134B}"/>
    <dgm:cxn modelId="{4E143DF7-9A40-4904-A6C3-E9D2B0462904}" srcId="{8A2A1406-A7D0-4138-B3CD-8B3029EBC2A5}" destId="{BA349E44-DB70-4779-9B74-7C4B29EA3048}" srcOrd="4" destOrd="0" parTransId="{070A6185-C27B-4A57-861F-E0F43AEC1C07}" sibTransId="{0397F438-F58E-4FA5-AB77-C4945E09EF1F}"/>
    <dgm:cxn modelId="{AF35C483-C71D-4653-98AB-FED88C2465B2}" type="presParOf" srcId="{DAA9EFE0-FD68-41C3-8372-8034B4979B4A}" destId="{A7A86006-6BF6-4D8E-9EE5-7E92EE96ADF1}" srcOrd="0" destOrd="0" presId="urn:microsoft.com/office/officeart/2005/8/layout/default"/>
    <dgm:cxn modelId="{F6E31E67-96DE-4364-8CE1-1ED5FB80B80D}" type="presParOf" srcId="{DAA9EFE0-FD68-41C3-8372-8034B4979B4A}" destId="{21CA38F5-097C-4F3B-B24D-EDB9E1FF2B14}" srcOrd="1" destOrd="0" presId="urn:microsoft.com/office/officeart/2005/8/layout/default"/>
    <dgm:cxn modelId="{4EDB4E63-E77C-4FFE-9F29-D068AB896714}" type="presParOf" srcId="{DAA9EFE0-FD68-41C3-8372-8034B4979B4A}" destId="{A6675F0F-B729-4761-9EA0-C7FBF124B525}" srcOrd="2" destOrd="0" presId="urn:microsoft.com/office/officeart/2005/8/layout/default"/>
    <dgm:cxn modelId="{574A55C7-309F-4035-A609-146A72DA0283}" type="presParOf" srcId="{DAA9EFE0-FD68-41C3-8372-8034B4979B4A}" destId="{C25742C1-DB70-4D48-B43D-9597BD5A014E}" srcOrd="3" destOrd="0" presId="urn:microsoft.com/office/officeart/2005/8/layout/default"/>
    <dgm:cxn modelId="{81DB98DD-6F40-4C92-8B43-24AC4EB9992F}" type="presParOf" srcId="{DAA9EFE0-FD68-41C3-8372-8034B4979B4A}" destId="{2C4BD355-6BB4-4CCF-975C-74299960D462}" srcOrd="4" destOrd="0" presId="urn:microsoft.com/office/officeart/2005/8/layout/default"/>
    <dgm:cxn modelId="{FC25ACCA-89C9-4D2D-9820-D042EDB91730}" type="presParOf" srcId="{DAA9EFE0-FD68-41C3-8372-8034B4979B4A}" destId="{FBACFCE3-AADE-4410-967A-F05FE91EB571}" srcOrd="5" destOrd="0" presId="urn:microsoft.com/office/officeart/2005/8/layout/default"/>
    <dgm:cxn modelId="{1511FA25-CED8-4F05-9439-2B29FD1969F2}" type="presParOf" srcId="{DAA9EFE0-FD68-41C3-8372-8034B4979B4A}" destId="{E840CA87-3C03-4A93-9EDF-B9205CC76239}" srcOrd="6" destOrd="0" presId="urn:microsoft.com/office/officeart/2005/8/layout/default"/>
    <dgm:cxn modelId="{8D714361-2022-4EB8-9C1C-CE274D7B0A81}" type="presParOf" srcId="{DAA9EFE0-FD68-41C3-8372-8034B4979B4A}" destId="{CF95C91A-AB7D-4A16-8937-59675ECB1A91}" srcOrd="7" destOrd="0" presId="urn:microsoft.com/office/officeart/2005/8/layout/default"/>
    <dgm:cxn modelId="{ED481CDE-BB16-4774-8CC5-DB6B4E7F36A8}" type="presParOf" srcId="{DAA9EFE0-FD68-41C3-8372-8034B4979B4A}" destId="{A3B7BEB2-476C-426D-8190-CD01421279A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86006-6BF6-4D8E-9EE5-7E92EE96ADF1}">
      <dsp:nvSpPr>
        <dsp:cNvPr id="0" name=""/>
        <dsp:cNvSpPr/>
      </dsp:nvSpPr>
      <dsp:spPr>
        <a:xfrm>
          <a:off x="916483" y="1984"/>
          <a:ext cx="2030015" cy="12180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350 Employees</a:t>
          </a:r>
        </a:p>
      </dsp:txBody>
      <dsp:txXfrm>
        <a:off x="916483" y="1984"/>
        <a:ext cx="2030015" cy="1218009"/>
      </dsp:txXfrm>
    </dsp:sp>
    <dsp:sp modelId="{A6675F0F-B729-4761-9EA0-C7FBF124B525}">
      <dsp:nvSpPr>
        <dsp:cNvPr id="0" name=""/>
        <dsp:cNvSpPr/>
      </dsp:nvSpPr>
      <dsp:spPr>
        <a:xfrm>
          <a:off x="3149500" y="1984"/>
          <a:ext cx="2030015" cy="12180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14 Fire Stations</a:t>
          </a:r>
        </a:p>
      </dsp:txBody>
      <dsp:txXfrm>
        <a:off x="3149500" y="1984"/>
        <a:ext cx="2030015" cy="1218009"/>
      </dsp:txXfrm>
    </dsp:sp>
    <dsp:sp modelId="{2C4BD355-6BB4-4CCF-975C-74299960D462}">
      <dsp:nvSpPr>
        <dsp:cNvPr id="0" name=""/>
        <dsp:cNvSpPr/>
      </dsp:nvSpPr>
      <dsp:spPr>
        <a:xfrm>
          <a:off x="916483" y="1422995"/>
          <a:ext cx="2030015" cy="12180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3 Trucks</a:t>
          </a:r>
          <a:br>
            <a:rPr lang="en-US" sz="1300" kern="1200" dirty="0"/>
          </a:br>
          <a:r>
            <a:rPr lang="en-US" sz="1300" kern="1200" dirty="0"/>
            <a:t>12 Engines</a:t>
          </a:r>
          <a:br>
            <a:rPr lang="en-US" sz="1300" kern="1200" dirty="0"/>
          </a:br>
          <a:r>
            <a:rPr lang="en-US" sz="1300" kern="1200" dirty="0"/>
            <a:t>2 </a:t>
          </a:r>
          <a:r>
            <a:rPr lang="en-US" sz="1300" kern="1200" dirty="0" err="1"/>
            <a:t>Quints</a:t>
          </a:r>
          <a:br>
            <a:rPr lang="en-US" sz="1300" kern="1200" dirty="0"/>
          </a:br>
          <a:r>
            <a:rPr lang="en-US" sz="1300" kern="1200" dirty="0"/>
            <a:t>4 ARFF</a:t>
          </a:r>
          <a:br>
            <a:rPr lang="en-US" sz="1300" kern="1200" dirty="0"/>
          </a:br>
          <a:r>
            <a:rPr lang="en-US" sz="1300" kern="1200" dirty="0"/>
            <a:t>3 Light medical</a:t>
          </a:r>
        </a:p>
        <a:p>
          <a:pPr marL="0" lvl="0" indent="0" algn="ctr" defTabSz="577850">
            <a:lnSpc>
              <a:spcPct val="90000"/>
            </a:lnSpc>
            <a:spcBef>
              <a:spcPct val="0"/>
            </a:spcBef>
            <a:spcAft>
              <a:spcPct val="35000"/>
            </a:spcAft>
            <a:buNone/>
          </a:pPr>
          <a:r>
            <a:rPr lang="en-US" sz="1300" kern="1200" dirty="0"/>
            <a:t>3 CHAT</a:t>
          </a:r>
        </a:p>
      </dsp:txBody>
      <dsp:txXfrm>
        <a:off x="916483" y="1422995"/>
        <a:ext cx="2030015" cy="1218009"/>
      </dsp:txXfrm>
    </dsp:sp>
    <dsp:sp modelId="{E840CA87-3C03-4A93-9EDF-B9205CC76239}">
      <dsp:nvSpPr>
        <dsp:cNvPr id="0" name=""/>
        <dsp:cNvSpPr/>
      </dsp:nvSpPr>
      <dsp:spPr>
        <a:xfrm>
          <a:off x="3149500" y="1422995"/>
          <a:ext cx="2030015" cy="12180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HazMat</a:t>
          </a:r>
          <a:br>
            <a:rPr lang="en-US" sz="1300" kern="1200" dirty="0"/>
          </a:br>
          <a:r>
            <a:rPr lang="en-US" sz="1300" kern="1200" dirty="0"/>
            <a:t>Heavy Rescue</a:t>
          </a:r>
          <a:br>
            <a:rPr lang="en-US" sz="1300" kern="1200" dirty="0"/>
          </a:br>
          <a:r>
            <a:rPr lang="en-US" sz="1300" kern="1200" dirty="0"/>
            <a:t>Swift Water</a:t>
          </a:r>
          <a:br>
            <a:rPr lang="en-US" sz="1300" kern="1200" dirty="0"/>
          </a:br>
          <a:r>
            <a:rPr lang="en-US" sz="1300" kern="1200" dirty="0"/>
            <a:t>ARFF</a:t>
          </a:r>
        </a:p>
      </dsp:txBody>
      <dsp:txXfrm>
        <a:off x="3149500" y="1422995"/>
        <a:ext cx="2030015" cy="1218009"/>
      </dsp:txXfrm>
    </dsp:sp>
    <dsp:sp modelId="{A3B7BEB2-476C-426D-8190-CD01421279A9}">
      <dsp:nvSpPr>
        <dsp:cNvPr id="0" name=""/>
        <dsp:cNvSpPr/>
      </dsp:nvSpPr>
      <dsp:spPr>
        <a:xfrm>
          <a:off x="2032992" y="2844006"/>
          <a:ext cx="2030015" cy="1218009"/>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ISO Class 1</a:t>
          </a:r>
        </a:p>
      </dsp:txBody>
      <dsp:txXfrm>
        <a:off x="2032992" y="2844006"/>
        <a:ext cx="2030015" cy="12180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har char="●"/>
              <a:defRPr sz="1100" b="0" i="0" u="none" strike="noStrike" cap="none"/>
            </a:lvl1pPr>
            <a:lvl2pPr marL="457200" marR="0" lvl="1" indent="0" algn="l" rtl="0">
              <a:spcBef>
                <a:spcPts val="0"/>
              </a:spcBef>
              <a:buChar char="○"/>
              <a:defRPr sz="1100" b="0" i="0" u="none" strike="noStrike" cap="none"/>
            </a:lvl2pPr>
            <a:lvl3pPr marL="914400" marR="0" lvl="2" indent="0" algn="l" rtl="0">
              <a:spcBef>
                <a:spcPts val="0"/>
              </a:spcBef>
              <a:buChar char="■"/>
              <a:defRPr sz="1100" b="0" i="0" u="none" strike="noStrike" cap="none"/>
            </a:lvl3pPr>
            <a:lvl4pPr marL="1371600" marR="0" lvl="3" indent="0" algn="l" rtl="0">
              <a:spcBef>
                <a:spcPts val="0"/>
              </a:spcBef>
              <a:buChar char="●"/>
              <a:defRPr sz="1100" b="0" i="0" u="none" strike="noStrike" cap="none"/>
            </a:lvl4pPr>
            <a:lvl5pPr marL="1828800" marR="0" lvl="4" indent="0" algn="l" rtl="0">
              <a:spcBef>
                <a:spcPts val="0"/>
              </a:spcBef>
              <a:buChar char="○"/>
              <a:defRPr sz="1100" b="0" i="0" u="none" strike="noStrike" cap="none"/>
            </a:lvl5pPr>
            <a:lvl6pPr marL="2286000" marR="0" lvl="5" indent="0" algn="l" rtl="0">
              <a:spcBef>
                <a:spcPts val="0"/>
              </a:spcBef>
              <a:buChar char="■"/>
              <a:defRPr sz="1100" b="0" i="0" u="none" strike="noStrike" cap="none"/>
            </a:lvl6pPr>
            <a:lvl7pPr marL="2743200" marR="0" lvl="6" indent="0" algn="l" rtl="0">
              <a:spcBef>
                <a:spcPts val="0"/>
              </a:spcBef>
              <a:buChar char="●"/>
              <a:defRPr sz="1100" b="0" i="0" u="none" strike="noStrike" cap="none"/>
            </a:lvl7pPr>
            <a:lvl8pPr marL="3200400" marR="0" lvl="7" indent="0" algn="l" rtl="0">
              <a:spcBef>
                <a:spcPts val="0"/>
              </a:spcBef>
              <a:buChar char="○"/>
              <a:defRPr sz="1100" b="0" i="0" u="none" strike="noStrike" cap="none"/>
            </a:lvl8pPr>
            <a:lvl9pPr marL="3657600" marR="0" lvl="8" indent="0" algn="l" rtl="0">
              <a:spcBef>
                <a:spcPts val="0"/>
              </a:spcBef>
              <a:buChar char="■"/>
              <a:defRPr sz="1100" b="0" i="0" u="none" strike="noStrike" cap="none"/>
            </a:lvl9pPr>
          </a:lstStyle>
          <a:p>
            <a:endParaRPr/>
          </a:p>
        </p:txBody>
      </p:sp>
    </p:spTree>
    <p:extLst>
      <p:ext uri="{BB962C8B-B14F-4D97-AF65-F5344CB8AC3E}">
        <p14:creationId xmlns:p14="http://schemas.microsoft.com/office/powerpoint/2010/main" val="4525324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8924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4267201" y="381001"/>
            <a:ext cx="4190999" cy="28956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3300" b="0"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13" name="Shape 13"/>
          <p:cNvSpPr txBox="1">
            <a:spLocks noGrp="1"/>
          </p:cNvSpPr>
          <p:nvPr>
            <p:ph type="subTitle" idx="1"/>
          </p:nvPr>
        </p:nvSpPr>
        <p:spPr>
          <a:xfrm>
            <a:off x="4267201" y="3886200"/>
            <a:ext cx="4190999" cy="1828800"/>
          </a:xfrm>
          <a:prstGeom prst="rect">
            <a:avLst/>
          </a:prstGeom>
          <a:noFill/>
          <a:ln>
            <a:noFill/>
          </a:ln>
        </p:spPr>
        <p:txBody>
          <a:bodyPr lIns="91425" tIns="91425" rIns="91425" bIns="91425" anchor="t" anchorCtr="0"/>
          <a:lstStyle>
            <a:lvl1pPr marL="0" marR="0" lvl="0" indent="0" algn="ctr" rtl="0">
              <a:lnSpc>
                <a:spcPct val="100000"/>
              </a:lnSpc>
              <a:spcBef>
                <a:spcPts val="480"/>
              </a:spcBef>
              <a:spcAft>
                <a:spcPts val="0"/>
              </a:spcAft>
              <a:buClr>
                <a:srgbClr val="3F3F3F"/>
              </a:buClr>
              <a:buFont typeface="Arial"/>
              <a:buNone/>
              <a:defRPr sz="2400" b="0" i="0" u="none" strike="noStrike" cap="none">
                <a:solidFill>
                  <a:srgbClr val="3F3F3F"/>
                </a:solidFill>
                <a:latin typeface="Calibri"/>
                <a:ea typeface="Calibri"/>
                <a:cs typeface="Calibri"/>
                <a:sym typeface="Calibri"/>
              </a:defRPr>
            </a:lvl1pPr>
            <a:lvl2pPr marL="342900" marR="0" lvl="1" indent="0" algn="ctr" rtl="0">
              <a:lnSpc>
                <a:spcPct val="100000"/>
              </a:lnSpc>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5800"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8700" marR="0" lvl="3" indent="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71600" marR="0" lvl="4" indent="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4500" marR="0" lvl="5" indent="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6pPr>
            <a:lvl7pPr marL="2057400" marR="0" lvl="6" indent="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7pPr>
            <a:lvl8pPr marL="2400300" marR="0" lvl="7" indent="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8pPr>
            <a:lvl9pPr marL="2743200" marR="0" lvl="8" indent="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2"/>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3000" b="1"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300"/>
              </a:spcBef>
              <a:spcAft>
                <a:spcPts val="0"/>
              </a:spcAft>
              <a:buClr>
                <a:srgbClr val="888888"/>
              </a:buClr>
              <a:buFont typeface="Arial"/>
              <a:buChar char="●"/>
              <a:defRPr sz="15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270"/>
              </a:spcBef>
              <a:spcAft>
                <a:spcPts val="0"/>
              </a:spcAft>
              <a:buClr>
                <a:srgbClr val="888888"/>
              </a:buClr>
              <a:buFont typeface="Arial"/>
              <a:buChar char="○"/>
              <a:defRPr sz="1350" b="0" i="0" u="none" strike="noStrike" cap="none">
                <a:solidFill>
                  <a:srgbClr val="888888"/>
                </a:solidFill>
                <a:latin typeface="Calibri"/>
                <a:ea typeface="Calibri"/>
                <a:cs typeface="Calibri"/>
                <a:sym typeface="Calibri"/>
              </a:defRPr>
            </a:lvl2pPr>
            <a:lvl3pPr marL="685800" marR="0" lvl="2" indent="0" algn="l" rtl="0">
              <a:lnSpc>
                <a:spcPct val="100000"/>
              </a:lnSpc>
              <a:spcBef>
                <a:spcPts val="240"/>
              </a:spcBef>
              <a:spcAft>
                <a:spcPts val="0"/>
              </a:spcAft>
              <a:buClr>
                <a:srgbClr val="888888"/>
              </a:buClr>
              <a:buFont typeface="Arial"/>
              <a:buChar char="■"/>
              <a:defRPr sz="1200" b="0" i="0" u="none" strike="noStrike" cap="none">
                <a:solidFill>
                  <a:srgbClr val="888888"/>
                </a:solidFill>
                <a:latin typeface="Calibri"/>
                <a:ea typeface="Calibri"/>
                <a:cs typeface="Calibri"/>
                <a:sym typeface="Calibri"/>
              </a:defRPr>
            </a:lvl3pPr>
            <a:lvl4pPr marL="1028700" marR="0" lvl="3" indent="0" algn="l" rtl="0">
              <a:lnSpc>
                <a:spcPct val="100000"/>
              </a:lnSpc>
              <a:spcBef>
                <a:spcPts val="210"/>
              </a:spcBef>
              <a:spcAft>
                <a:spcPts val="0"/>
              </a:spcAft>
              <a:buClr>
                <a:srgbClr val="888888"/>
              </a:buClr>
              <a:buFont typeface="Arial"/>
              <a:buChar char="●"/>
              <a:defRPr sz="1050" b="0" i="0" u="none" strike="noStrike" cap="none">
                <a:solidFill>
                  <a:srgbClr val="888888"/>
                </a:solidFill>
                <a:latin typeface="Calibri"/>
                <a:ea typeface="Calibri"/>
                <a:cs typeface="Calibri"/>
                <a:sym typeface="Calibri"/>
              </a:defRPr>
            </a:lvl4pPr>
            <a:lvl5pPr marL="1371600" marR="0" lvl="4" indent="0" algn="l" rtl="0">
              <a:lnSpc>
                <a:spcPct val="100000"/>
              </a:lnSpc>
              <a:spcBef>
                <a:spcPts val="210"/>
              </a:spcBef>
              <a:spcAft>
                <a:spcPts val="0"/>
              </a:spcAft>
              <a:buClr>
                <a:srgbClr val="888888"/>
              </a:buClr>
              <a:buFont typeface="Arial"/>
              <a:buChar char="○"/>
              <a:defRPr sz="1050" b="0" i="0" u="none" strike="noStrike" cap="none">
                <a:solidFill>
                  <a:srgbClr val="888888"/>
                </a:solidFill>
                <a:latin typeface="Calibri"/>
                <a:ea typeface="Calibri"/>
                <a:cs typeface="Calibri"/>
                <a:sym typeface="Calibri"/>
              </a:defRPr>
            </a:lvl5pPr>
            <a:lvl6pPr marL="1714500" marR="0" lvl="5" indent="0" algn="l" rtl="0">
              <a:lnSpc>
                <a:spcPct val="100000"/>
              </a:lnSpc>
              <a:spcBef>
                <a:spcPts val="210"/>
              </a:spcBef>
              <a:spcAft>
                <a:spcPts val="0"/>
              </a:spcAft>
              <a:buClr>
                <a:srgbClr val="888888"/>
              </a:buClr>
              <a:buFont typeface="Arial"/>
              <a:buChar char="■"/>
              <a:defRPr sz="1050" b="0" i="0" u="none" strike="noStrike" cap="none">
                <a:solidFill>
                  <a:srgbClr val="888888"/>
                </a:solidFill>
                <a:latin typeface="Calibri"/>
                <a:ea typeface="Calibri"/>
                <a:cs typeface="Calibri"/>
                <a:sym typeface="Calibri"/>
              </a:defRPr>
            </a:lvl6pPr>
            <a:lvl7pPr marL="2057400" marR="0" lvl="6" indent="0" algn="l" rtl="0">
              <a:lnSpc>
                <a:spcPct val="100000"/>
              </a:lnSpc>
              <a:spcBef>
                <a:spcPts val="210"/>
              </a:spcBef>
              <a:spcAft>
                <a:spcPts val="0"/>
              </a:spcAft>
              <a:buClr>
                <a:srgbClr val="888888"/>
              </a:buClr>
              <a:buFont typeface="Arial"/>
              <a:buChar char="●"/>
              <a:defRPr sz="1050" b="0" i="0" u="none" strike="noStrike" cap="none">
                <a:solidFill>
                  <a:srgbClr val="888888"/>
                </a:solidFill>
                <a:latin typeface="Calibri"/>
                <a:ea typeface="Calibri"/>
                <a:cs typeface="Calibri"/>
                <a:sym typeface="Calibri"/>
              </a:defRPr>
            </a:lvl7pPr>
            <a:lvl8pPr marL="2400300" marR="0" lvl="7" indent="0" algn="l" rtl="0">
              <a:lnSpc>
                <a:spcPct val="100000"/>
              </a:lnSpc>
              <a:spcBef>
                <a:spcPts val="210"/>
              </a:spcBef>
              <a:spcAft>
                <a:spcPts val="0"/>
              </a:spcAft>
              <a:buClr>
                <a:srgbClr val="888888"/>
              </a:buClr>
              <a:buFont typeface="Arial"/>
              <a:buChar char="○"/>
              <a:defRPr sz="1050" b="0" i="0" u="none" strike="noStrike" cap="none">
                <a:solidFill>
                  <a:srgbClr val="888888"/>
                </a:solidFill>
                <a:latin typeface="Calibri"/>
                <a:ea typeface="Calibri"/>
                <a:cs typeface="Calibri"/>
                <a:sym typeface="Calibri"/>
              </a:defRPr>
            </a:lvl8pPr>
            <a:lvl9pPr marL="2743200" marR="0" lvl="8" indent="0" algn="l" rtl="0">
              <a:lnSpc>
                <a:spcPct val="100000"/>
              </a:lnSpc>
              <a:spcBef>
                <a:spcPts val="210"/>
              </a:spcBef>
              <a:spcAft>
                <a:spcPts val="0"/>
              </a:spcAft>
              <a:buClr>
                <a:srgbClr val="888888"/>
              </a:buClr>
              <a:buFont typeface="Arial"/>
              <a:buChar char="■"/>
              <a:defRPr sz="105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1" y="76200"/>
            <a:ext cx="8610599" cy="9905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3300" b="0"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38" name="Shape 38"/>
          <p:cNvSpPr txBox="1">
            <a:spLocks noGrp="1"/>
          </p:cNvSpPr>
          <p:nvPr>
            <p:ph type="body" idx="1"/>
          </p:nvPr>
        </p:nvSpPr>
        <p:spPr>
          <a:xfrm>
            <a:off x="457201"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Calibri"/>
                <a:ea typeface="Calibri"/>
                <a:cs typeface="Calibri"/>
                <a:sym typeface="Calibri"/>
              </a:defRPr>
            </a:lvl1pPr>
            <a:lvl2pPr marL="342900" marR="0" lvl="1" indent="0" algn="l" rtl="0">
              <a:lnSpc>
                <a:spcPct val="100000"/>
              </a:lnSpc>
              <a:spcBef>
                <a:spcPts val="300"/>
              </a:spcBef>
              <a:spcAft>
                <a:spcPts val="0"/>
              </a:spcAft>
              <a:buClr>
                <a:srgbClr val="595959"/>
              </a:buClr>
              <a:buFont typeface="Arial"/>
              <a:buChar char="○"/>
              <a:defRPr sz="1500" b="1" i="0" u="none" strike="noStrike" cap="none">
                <a:solidFill>
                  <a:srgbClr val="595959"/>
                </a:solidFill>
                <a:latin typeface="Calibri"/>
                <a:ea typeface="Calibri"/>
                <a:cs typeface="Calibri"/>
                <a:sym typeface="Calibri"/>
              </a:defRPr>
            </a:lvl2pPr>
            <a:lvl3pPr marL="685800" marR="0" lvl="2" indent="0" algn="l" rtl="0">
              <a:lnSpc>
                <a:spcPct val="100000"/>
              </a:lnSpc>
              <a:spcBef>
                <a:spcPts val="270"/>
              </a:spcBef>
              <a:spcAft>
                <a:spcPts val="0"/>
              </a:spcAft>
              <a:buClr>
                <a:srgbClr val="595959"/>
              </a:buClr>
              <a:buFont typeface="Arial"/>
              <a:buChar char="■"/>
              <a:defRPr sz="1350" b="1" i="0" u="none" strike="noStrike" cap="none">
                <a:solidFill>
                  <a:srgbClr val="595959"/>
                </a:solidFill>
                <a:latin typeface="Calibri"/>
                <a:ea typeface="Calibri"/>
                <a:cs typeface="Calibri"/>
                <a:sym typeface="Calibri"/>
              </a:defRPr>
            </a:lvl3pPr>
            <a:lvl4pPr marL="1028700" marR="0" lvl="3" indent="0" algn="l" rtl="0">
              <a:lnSpc>
                <a:spcPct val="100000"/>
              </a:lnSpc>
              <a:spcBef>
                <a:spcPts val="240"/>
              </a:spcBef>
              <a:spcAft>
                <a:spcPts val="0"/>
              </a:spcAft>
              <a:buClr>
                <a:srgbClr val="595959"/>
              </a:buClr>
              <a:buFont typeface="Arial"/>
              <a:buChar char="●"/>
              <a:defRPr sz="1200" b="1" i="0" u="none" strike="noStrike" cap="none">
                <a:solidFill>
                  <a:srgbClr val="595959"/>
                </a:solidFill>
                <a:latin typeface="Calibri"/>
                <a:ea typeface="Calibri"/>
                <a:cs typeface="Calibri"/>
                <a:sym typeface="Calibri"/>
              </a:defRPr>
            </a:lvl4pPr>
            <a:lvl5pPr marL="1371600" marR="0" lvl="4" indent="0" algn="l" rtl="0">
              <a:lnSpc>
                <a:spcPct val="100000"/>
              </a:lnSpc>
              <a:spcBef>
                <a:spcPts val="240"/>
              </a:spcBef>
              <a:spcAft>
                <a:spcPts val="0"/>
              </a:spcAft>
              <a:buClr>
                <a:srgbClr val="595959"/>
              </a:buClr>
              <a:buFont typeface="Arial"/>
              <a:buChar char="○"/>
              <a:defRPr sz="1200" b="1" i="0" u="none" strike="noStrike" cap="none">
                <a:solidFill>
                  <a:srgbClr val="595959"/>
                </a:solidFill>
                <a:latin typeface="Calibri"/>
                <a:ea typeface="Calibri"/>
                <a:cs typeface="Calibri"/>
                <a:sym typeface="Calibri"/>
              </a:defRPr>
            </a:lvl5pPr>
            <a:lvl6pPr marL="1714500" marR="0" lvl="5"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6pPr>
            <a:lvl7pPr marL="2057400" marR="0" lvl="6"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7pPr>
            <a:lvl8pPr marL="2400300" marR="0" lvl="7"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8pPr>
            <a:lvl9pPr marL="2743200" marR="0" lvl="8"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1" y="2174875"/>
            <a:ext cx="4040187" cy="3951286"/>
          </a:xfrm>
          <a:prstGeom prst="rect">
            <a:avLst/>
          </a:prstGeom>
          <a:noFill/>
          <a:ln>
            <a:noFill/>
          </a:ln>
        </p:spPr>
        <p:txBody>
          <a:bodyPr lIns="91425" tIns="91425" rIns="91425" bIns="91425" anchor="t" anchorCtr="0"/>
          <a:lstStyle>
            <a:lvl1pPr marL="257175" marR="0" lvl="0" indent="-28575" algn="l" rtl="0">
              <a:lnSpc>
                <a:spcPct val="100000"/>
              </a:lnSpc>
              <a:spcBef>
                <a:spcPts val="360"/>
              </a:spcBef>
              <a:spcAft>
                <a:spcPts val="0"/>
              </a:spcAft>
              <a:buNone/>
              <a:defRPr sz="1800" b="0" i="0" u="none" strike="noStrike" cap="none">
                <a:solidFill>
                  <a:srgbClr val="595959"/>
                </a:solidFill>
                <a:latin typeface="Calibri"/>
                <a:ea typeface="Calibri"/>
                <a:cs typeface="Calibri"/>
                <a:sym typeface="Calibri"/>
              </a:defRPr>
            </a:lvl1pPr>
            <a:lvl2pPr marL="557213" marR="0" lvl="1" indent="-23813"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2pPr>
            <a:lvl3pPr marL="857250" marR="0" lvl="2" indent="0" algn="l" rtl="0">
              <a:lnSpc>
                <a:spcPct val="100000"/>
              </a:lnSpc>
              <a:spcBef>
                <a:spcPts val="270"/>
              </a:spcBef>
              <a:spcAft>
                <a:spcPts val="0"/>
              </a:spcAft>
              <a:buNone/>
              <a:defRPr sz="1350" b="0" i="0" u="none" strike="noStrike" cap="none">
                <a:solidFill>
                  <a:srgbClr val="595959"/>
                </a:solidFill>
                <a:latin typeface="Calibri"/>
                <a:ea typeface="Calibri"/>
                <a:cs typeface="Calibri"/>
                <a:sym typeface="Calibri"/>
              </a:defRPr>
            </a:lvl3pPr>
            <a:lvl4pPr marL="1200150" marR="0" lvl="3" indent="-19050" algn="l" rtl="0">
              <a:lnSpc>
                <a:spcPct val="100000"/>
              </a:lnSpc>
              <a:spcBef>
                <a:spcPts val="240"/>
              </a:spcBef>
              <a:spcAft>
                <a:spcPts val="0"/>
              </a:spcAft>
              <a:buNone/>
              <a:defRPr sz="1200" b="0" i="0" u="none" strike="noStrike" cap="none">
                <a:solidFill>
                  <a:srgbClr val="595959"/>
                </a:solidFill>
                <a:latin typeface="Calibri"/>
                <a:ea typeface="Calibri"/>
                <a:cs typeface="Calibri"/>
                <a:sym typeface="Calibri"/>
              </a:defRPr>
            </a:lvl4pPr>
            <a:lvl5pPr marL="1543050" marR="0" lvl="4" indent="-19050" algn="l" rtl="0">
              <a:lnSpc>
                <a:spcPct val="100000"/>
              </a:lnSpc>
              <a:spcBef>
                <a:spcPts val="240"/>
              </a:spcBef>
              <a:spcAft>
                <a:spcPts val="0"/>
              </a:spcAft>
              <a:buNone/>
              <a:defRPr sz="1200" b="0" i="0" u="none" strike="noStrike" cap="none">
                <a:solidFill>
                  <a:srgbClr val="595959"/>
                </a:solidFill>
                <a:latin typeface="Calibri"/>
                <a:ea typeface="Calibri"/>
                <a:cs typeface="Calibri"/>
                <a:sym typeface="Calibri"/>
              </a:defRPr>
            </a:lvl5pPr>
            <a:lvl6pPr marL="1885950" marR="0" lvl="5"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6pPr>
            <a:lvl7pPr marL="2228850" marR="0" lvl="6"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7pPr>
            <a:lvl8pPr marL="2571750" marR="0" lvl="7"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8pPr>
            <a:lvl9pPr marL="2914650" marR="0" lvl="8"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6"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360"/>
              </a:spcBef>
              <a:spcAft>
                <a:spcPts val="0"/>
              </a:spcAft>
              <a:buClr>
                <a:srgbClr val="595959"/>
              </a:buClr>
              <a:buFont typeface="Arial"/>
              <a:buChar char="●"/>
              <a:defRPr sz="1800" b="1" i="0" u="none" strike="noStrike" cap="none">
                <a:solidFill>
                  <a:srgbClr val="595959"/>
                </a:solidFill>
                <a:latin typeface="Calibri"/>
                <a:ea typeface="Calibri"/>
                <a:cs typeface="Calibri"/>
                <a:sym typeface="Calibri"/>
              </a:defRPr>
            </a:lvl1pPr>
            <a:lvl2pPr marL="342900" marR="0" lvl="1" indent="0" algn="l" rtl="0">
              <a:lnSpc>
                <a:spcPct val="100000"/>
              </a:lnSpc>
              <a:spcBef>
                <a:spcPts val="300"/>
              </a:spcBef>
              <a:spcAft>
                <a:spcPts val="0"/>
              </a:spcAft>
              <a:buClr>
                <a:srgbClr val="595959"/>
              </a:buClr>
              <a:buFont typeface="Arial"/>
              <a:buChar char="○"/>
              <a:defRPr sz="1500" b="1" i="0" u="none" strike="noStrike" cap="none">
                <a:solidFill>
                  <a:srgbClr val="595959"/>
                </a:solidFill>
                <a:latin typeface="Calibri"/>
                <a:ea typeface="Calibri"/>
                <a:cs typeface="Calibri"/>
                <a:sym typeface="Calibri"/>
              </a:defRPr>
            </a:lvl2pPr>
            <a:lvl3pPr marL="685800" marR="0" lvl="2" indent="0" algn="l" rtl="0">
              <a:lnSpc>
                <a:spcPct val="100000"/>
              </a:lnSpc>
              <a:spcBef>
                <a:spcPts val="270"/>
              </a:spcBef>
              <a:spcAft>
                <a:spcPts val="0"/>
              </a:spcAft>
              <a:buClr>
                <a:srgbClr val="595959"/>
              </a:buClr>
              <a:buFont typeface="Arial"/>
              <a:buChar char="■"/>
              <a:defRPr sz="1350" b="1" i="0" u="none" strike="noStrike" cap="none">
                <a:solidFill>
                  <a:srgbClr val="595959"/>
                </a:solidFill>
                <a:latin typeface="Calibri"/>
                <a:ea typeface="Calibri"/>
                <a:cs typeface="Calibri"/>
                <a:sym typeface="Calibri"/>
              </a:defRPr>
            </a:lvl3pPr>
            <a:lvl4pPr marL="1028700" marR="0" lvl="3" indent="0" algn="l" rtl="0">
              <a:lnSpc>
                <a:spcPct val="100000"/>
              </a:lnSpc>
              <a:spcBef>
                <a:spcPts val="240"/>
              </a:spcBef>
              <a:spcAft>
                <a:spcPts val="0"/>
              </a:spcAft>
              <a:buClr>
                <a:srgbClr val="595959"/>
              </a:buClr>
              <a:buFont typeface="Arial"/>
              <a:buChar char="●"/>
              <a:defRPr sz="1200" b="1" i="0" u="none" strike="noStrike" cap="none">
                <a:solidFill>
                  <a:srgbClr val="595959"/>
                </a:solidFill>
                <a:latin typeface="Calibri"/>
                <a:ea typeface="Calibri"/>
                <a:cs typeface="Calibri"/>
                <a:sym typeface="Calibri"/>
              </a:defRPr>
            </a:lvl4pPr>
            <a:lvl5pPr marL="1371600" marR="0" lvl="4" indent="0" algn="l" rtl="0">
              <a:lnSpc>
                <a:spcPct val="100000"/>
              </a:lnSpc>
              <a:spcBef>
                <a:spcPts val="240"/>
              </a:spcBef>
              <a:spcAft>
                <a:spcPts val="0"/>
              </a:spcAft>
              <a:buClr>
                <a:srgbClr val="595959"/>
              </a:buClr>
              <a:buFont typeface="Arial"/>
              <a:buChar char="○"/>
              <a:defRPr sz="1200" b="1" i="0" u="none" strike="noStrike" cap="none">
                <a:solidFill>
                  <a:srgbClr val="595959"/>
                </a:solidFill>
                <a:latin typeface="Calibri"/>
                <a:ea typeface="Calibri"/>
                <a:cs typeface="Calibri"/>
                <a:sym typeface="Calibri"/>
              </a:defRPr>
            </a:lvl5pPr>
            <a:lvl6pPr marL="1714500" marR="0" lvl="5"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6pPr>
            <a:lvl7pPr marL="2057400" marR="0" lvl="6"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7pPr>
            <a:lvl8pPr marL="2400300" marR="0" lvl="7"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8pPr>
            <a:lvl9pPr marL="2743200" marR="0" lvl="8" indent="0" algn="l" rtl="0">
              <a:lnSpc>
                <a:spcPct val="100000"/>
              </a:lnSpc>
              <a:spcBef>
                <a:spcPts val="240"/>
              </a:spcBef>
              <a:spcAft>
                <a:spcPts val="0"/>
              </a:spcAft>
              <a:buClr>
                <a:schemeClr val="dk1"/>
              </a:buClr>
              <a:buFont typeface="Arial"/>
              <a:buChar char="■"/>
              <a:defRPr sz="1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6" y="2174875"/>
            <a:ext cx="4041773" cy="3951286"/>
          </a:xfrm>
          <a:prstGeom prst="rect">
            <a:avLst/>
          </a:prstGeom>
          <a:noFill/>
          <a:ln>
            <a:noFill/>
          </a:ln>
        </p:spPr>
        <p:txBody>
          <a:bodyPr lIns="91425" tIns="91425" rIns="91425" bIns="91425" anchor="t" anchorCtr="0"/>
          <a:lstStyle>
            <a:lvl1pPr marL="257175" marR="0" lvl="0" indent="-28575" algn="l" rtl="0">
              <a:lnSpc>
                <a:spcPct val="100000"/>
              </a:lnSpc>
              <a:spcBef>
                <a:spcPts val="360"/>
              </a:spcBef>
              <a:spcAft>
                <a:spcPts val="0"/>
              </a:spcAft>
              <a:buNone/>
              <a:defRPr sz="1800" b="0" i="0" u="none" strike="noStrike" cap="none">
                <a:solidFill>
                  <a:srgbClr val="595959"/>
                </a:solidFill>
                <a:latin typeface="Calibri"/>
                <a:ea typeface="Calibri"/>
                <a:cs typeface="Calibri"/>
                <a:sym typeface="Calibri"/>
              </a:defRPr>
            </a:lvl1pPr>
            <a:lvl2pPr marL="557213" marR="0" lvl="1" indent="-23813"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2pPr>
            <a:lvl3pPr marL="857250" marR="0" lvl="2" indent="0" algn="l" rtl="0">
              <a:lnSpc>
                <a:spcPct val="100000"/>
              </a:lnSpc>
              <a:spcBef>
                <a:spcPts val="270"/>
              </a:spcBef>
              <a:spcAft>
                <a:spcPts val="0"/>
              </a:spcAft>
              <a:buNone/>
              <a:defRPr sz="1350" b="0" i="0" u="none" strike="noStrike" cap="none">
                <a:solidFill>
                  <a:srgbClr val="595959"/>
                </a:solidFill>
                <a:latin typeface="Calibri"/>
                <a:ea typeface="Calibri"/>
                <a:cs typeface="Calibri"/>
                <a:sym typeface="Calibri"/>
              </a:defRPr>
            </a:lvl3pPr>
            <a:lvl4pPr marL="1200150" marR="0" lvl="3" indent="-19050" algn="l" rtl="0">
              <a:lnSpc>
                <a:spcPct val="100000"/>
              </a:lnSpc>
              <a:spcBef>
                <a:spcPts val="240"/>
              </a:spcBef>
              <a:spcAft>
                <a:spcPts val="0"/>
              </a:spcAft>
              <a:buNone/>
              <a:defRPr sz="1200" b="0" i="0" u="none" strike="noStrike" cap="none">
                <a:solidFill>
                  <a:srgbClr val="595959"/>
                </a:solidFill>
                <a:latin typeface="Calibri"/>
                <a:ea typeface="Calibri"/>
                <a:cs typeface="Calibri"/>
                <a:sym typeface="Calibri"/>
              </a:defRPr>
            </a:lvl4pPr>
            <a:lvl5pPr marL="1543050" marR="0" lvl="4" indent="-19050" algn="l" rtl="0">
              <a:lnSpc>
                <a:spcPct val="100000"/>
              </a:lnSpc>
              <a:spcBef>
                <a:spcPts val="240"/>
              </a:spcBef>
              <a:spcAft>
                <a:spcPts val="0"/>
              </a:spcAft>
              <a:buNone/>
              <a:defRPr sz="1200" b="0" i="0" u="none" strike="noStrike" cap="none">
                <a:solidFill>
                  <a:srgbClr val="595959"/>
                </a:solidFill>
                <a:latin typeface="Calibri"/>
                <a:ea typeface="Calibri"/>
                <a:cs typeface="Calibri"/>
                <a:sym typeface="Calibri"/>
              </a:defRPr>
            </a:lvl5pPr>
            <a:lvl6pPr marL="1885950" marR="0" lvl="5"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6pPr>
            <a:lvl7pPr marL="2228850" marR="0" lvl="6"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7pPr>
            <a:lvl8pPr marL="2571750" marR="0" lvl="7"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8pPr>
            <a:lvl9pPr marL="2914650" marR="0" lvl="8" indent="-19050" algn="l" rtl="0">
              <a:lnSpc>
                <a:spcPct val="100000"/>
              </a:lnSpc>
              <a:spcBef>
                <a:spcPts val="240"/>
              </a:spcBef>
              <a:spcAft>
                <a:spcPts val="0"/>
              </a:spcAft>
              <a:buNone/>
              <a:defRPr sz="12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1" y="76200"/>
            <a:ext cx="8610599" cy="9905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3300" b="0"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47" name="Shape 47"/>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1"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500" b="1"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56" name="Shape 56"/>
          <p:cNvSpPr txBox="1">
            <a:spLocks noGrp="1"/>
          </p:cNvSpPr>
          <p:nvPr>
            <p:ph type="body" idx="1"/>
          </p:nvPr>
        </p:nvSpPr>
        <p:spPr>
          <a:xfrm>
            <a:off x="3575050" y="273052"/>
            <a:ext cx="5111750" cy="5853111"/>
          </a:xfrm>
          <a:prstGeom prst="rect">
            <a:avLst/>
          </a:prstGeom>
          <a:noFill/>
          <a:ln>
            <a:noFill/>
          </a:ln>
        </p:spPr>
        <p:txBody>
          <a:bodyPr lIns="91425" tIns="91425" rIns="91425" bIns="91425" anchor="t" anchorCtr="0"/>
          <a:lstStyle>
            <a:lvl1pPr marL="257175" marR="0" lvl="0" indent="47625" algn="l" rtl="0">
              <a:lnSpc>
                <a:spcPct val="100000"/>
              </a:lnSpc>
              <a:spcBef>
                <a:spcPts val="480"/>
              </a:spcBef>
              <a:spcAft>
                <a:spcPts val="0"/>
              </a:spcAft>
              <a:buNone/>
              <a:defRPr sz="2400" b="0" i="0" u="none" strike="noStrike" cap="none">
                <a:solidFill>
                  <a:srgbClr val="595959"/>
                </a:solidFill>
                <a:latin typeface="Calibri"/>
                <a:ea typeface="Calibri"/>
                <a:cs typeface="Calibri"/>
                <a:sym typeface="Calibri"/>
              </a:defRPr>
            </a:lvl1pPr>
            <a:lvl2pPr marL="557213" marR="0" lvl="1" indent="52388" algn="l" rtl="0">
              <a:lnSpc>
                <a:spcPct val="100000"/>
              </a:lnSpc>
              <a:spcBef>
                <a:spcPts val="420"/>
              </a:spcBef>
              <a:spcAft>
                <a:spcPts val="0"/>
              </a:spcAft>
              <a:buNone/>
              <a:defRPr sz="2100" b="0" i="0" u="none" strike="noStrike" cap="none">
                <a:solidFill>
                  <a:srgbClr val="595959"/>
                </a:solidFill>
                <a:latin typeface="Calibri"/>
                <a:ea typeface="Calibri"/>
                <a:cs typeface="Calibri"/>
                <a:sym typeface="Calibri"/>
              </a:defRPr>
            </a:lvl2pPr>
            <a:lvl3pPr marL="857250" marR="0" lvl="2" indent="57150" algn="l" rtl="0">
              <a:lnSpc>
                <a:spcPct val="100000"/>
              </a:lnSpc>
              <a:spcBef>
                <a:spcPts val="360"/>
              </a:spcBef>
              <a:spcAft>
                <a:spcPts val="0"/>
              </a:spcAft>
              <a:buNone/>
              <a:defRPr sz="1800" b="0" i="0" u="none" strike="noStrike" cap="none">
                <a:solidFill>
                  <a:srgbClr val="595959"/>
                </a:solidFill>
                <a:latin typeface="Calibri"/>
                <a:ea typeface="Calibri"/>
                <a:cs typeface="Calibri"/>
                <a:sym typeface="Calibri"/>
              </a:defRPr>
            </a:lvl3pPr>
            <a:lvl4pPr marL="1200150" marR="0" lvl="3" indent="19050"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4pPr>
            <a:lvl5pPr marL="1543050" marR="0" lvl="4" indent="19050"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5pPr>
            <a:lvl6pPr marL="1885950" marR="0" lvl="5"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6pPr>
            <a:lvl7pPr marL="2228850" marR="0" lvl="6"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7pPr>
            <a:lvl8pPr marL="2571750" marR="0" lvl="7"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8pPr>
            <a:lvl9pPr marL="2914650" marR="0" lvl="8"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1" y="1435102"/>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10"/>
              </a:spcBef>
              <a:spcAft>
                <a:spcPts val="0"/>
              </a:spcAft>
              <a:buClr>
                <a:srgbClr val="595959"/>
              </a:buClr>
              <a:buFont typeface="Arial"/>
              <a:buChar char="●"/>
              <a:defRPr sz="1050" b="0" i="0" u="none" strike="noStrike" cap="none">
                <a:solidFill>
                  <a:srgbClr val="595959"/>
                </a:solidFill>
                <a:latin typeface="Calibri"/>
                <a:ea typeface="Calibri"/>
                <a:cs typeface="Calibri"/>
                <a:sym typeface="Calibri"/>
              </a:defRPr>
            </a:lvl1pPr>
            <a:lvl2pPr marL="342900" marR="0" lvl="1" indent="0" algn="l" rtl="0">
              <a:lnSpc>
                <a:spcPct val="100000"/>
              </a:lnSpc>
              <a:spcBef>
                <a:spcPts val="180"/>
              </a:spcBef>
              <a:spcAft>
                <a:spcPts val="0"/>
              </a:spcAft>
              <a:buClr>
                <a:srgbClr val="595959"/>
              </a:buClr>
              <a:buFont typeface="Arial"/>
              <a:buChar char="○"/>
              <a:defRPr sz="900" b="0" i="0" u="none" strike="noStrike" cap="none">
                <a:solidFill>
                  <a:srgbClr val="595959"/>
                </a:solidFill>
                <a:latin typeface="Calibri"/>
                <a:ea typeface="Calibri"/>
                <a:cs typeface="Calibri"/>
                <a:sym typeface="Calibri"/>
              </a:defRPr>
            </a:lvl2pPr>
            <a:lvl3pPr marL="685800" marR="0" lvl="2" indent="0" algn="l" rtl="0">
              <a:lnSpc>
                <a:spcPct val="100000"/>
              </a:lnSpc>
              <a:spcBef>
                <a:spcPts val="150"/>
              </a:spcBef>
              <a:spcAft>
                <a:spcPts val="0"/>
              </a:spcAft>
              <a:buClr>
                <a:srgbClr val="595959"/>
              </a:buClr>
              <a:buFont typeface="Arial"/>
              <a:buChar char="■"/>
              <a:defRPr sz="750" b="0" i="0" u="none" strike="noStrike" cap="none">
                <a:solidFill>
                  <a:srgbClr val="595959"/>
                </a:solidFill>
                <a:latin typeface="Calibri"/>
                <a:ea typeface="Calibri"/>
                <a:cs typeface="Calibri"/>
                <a:sym typeface="Calibri"/>
              </a:defRPr>
            </a:lvl3pPr>
            <a:lvl4pPr marL="1028700" marR="0" lvl="3" indent="0" algn="l" rtl="0">
              <a:lnSpc>
                <a:spcPct val="100000"/>
              </a:lnSpc>
              <a:spcBef>
                <a:spcPts val="135"/>
              </a:spcBef>
              <a:spcAft>
                <a:spcPts val="0"/>
              </a:spcAft>
              <a:buClr>
                <a:srgbClr val="595959"/>
              </a:buClr>
              <a:buFont typeface="Arial"/>
              <a:buChar char="●"/>
              <a:defRPr sz="675" b="0" i="0" u="none" strike="noStrike" cap="none">
                <a:solidFill>
                  <a:srgbClr val="595959"/>
                </a:solidFill>
                <a:latin typeface="Calibri"/>
                <a:ea typeface="Calibri"/>
                <a:cs typeface="Calibri"/>
                <a:sym typeface="Calibri"/>
              </a:defRPr>
            </a:lvl4pPr>
            <a:lvl5pPr marL="1371600" marR="0" lvl="4" indent="0" algn="l" rtl="0">
              <a:lnSpc>
                <a:spcPct val="100000"/>
              </a:lnSpc>
              <a:spcBef>
                <a:spcPts val="135"/>
              </a:spcBef>
              <a:spcAft>
                <a:spcPts val="0"/>
              </a:spcAft>
              <a:buClr>
                <a:srgbClr val="595959"/>
              </a:buClr>
              <a:buFont typeface="Arial"/>
              <a:buChar char="○"/>
              <a:defRPr sz="675" b="0" i="0" u="none" strike="noStrike" cap="none">
                <a:solidFill>
                  <a:srgbClr val="595959"/>
                </a:solidFill>
                <a:latin typeface="Calibri"/>
                <a:ea typeface="Calibri"/>
                <a:cs typeface="Calibri"/>
                <a:sym typeface="Calibri"/>
              </a:defRPr>
            </a:lvl5pPr>
            <a:lvl6pPr marL="1714500" marR="0" lvl="5"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9"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1500" b="1"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63" name="Shape 63"/>
          <p:cNvSpPr>
            <a:spLocks noGrp="1"/>
          </p:cNvSpPr>
          <p:nvPr>
            <p:ph type="pic" idx="2"/>
          </p:nvPr>
        </p:nvSpPr>
        <p:spPr>
          <a:xfrm>
            <a:off x="1792289"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595959"/>
              </a:buClr>
              <a:buFont typeface="Arial"/>
              <a:buNone/>
              <a:defRPr sz="2400" b="0" i="0" u="none" strike="noStrike" cap="none">
                <a:solidFill>
                  <a:srgbClr val="595959"/>
                </a:solidFill>
                <a:latin typeface="Calibri"/>
                <a:ea typeface="Calibri"/>
                <a:cs typeface="Calibri"/>
                <a:sym typeface="Calibri"/>
              </a:defRPr>
            </a:lvl1pPr>
            <a:lvl2pPr marL="342900" marR="0" lvl="1" indent="0" algn="l" rtl="0">
              <a:lnSpc>
                <a:spcPct val="100000"/>
              </a:lnSpc>
              <a:spcBef>
                <a:spcPts val="420"/>
              </a:spcBef>
              <a:spcAft>
                <a:spcPts val="0"/>
              </a:spcAft>
              <a:buClr>
                <a:srgbClr val="595959"/>
              </a:buClr>
              <a:buFont typeface="Arial"/>
              <a:buNone/>
              <a:defRPr sz="2100" b="0" i="0" u="none" strike="noStrike" cap="none">
                <a:solidFill>
                  <a:srgbClr val="595959"/>
                </a:solidFill>
                <a:latin typeface="Calibri"/>
                <a:ea typeface="Calibri"/>
                <a:cs typeface="Calibri"/>
                <a:sym typeface="Calibri"/>
              </a:defRPr>
            </a:lvl2pPr>
            <a:lvl3pPr marL="685800" marR="0" lvl="2" indent="0" algn="l" rtl="0">
              <a:lnSpc>
                <a:spcPct val="100000"/>
              </a:lnSpc>
              <a:spcBef>
                <a:spcPts val="360"/>
              </a:spcBef>
              <a:spcAft>
                <a:spcPts val="0"/>
              </a:spcAft>
              <a:buClr>
                <a:srgbClr val="595959"/>
              </a:buClr>
              <a:buFont typeface="Arial"/>
              <a:buNone/>
              <a:defRPr sz="1800" b="0" i="0" u="none" strike="noStrike" cap="none">
                <a:solidFill>
                  <a:srgbClr val="595959"/>
                </a:solidFill>
                <a:latin typeface="Calibri"/>
                <a:ea typeface="Calibri"/>
                <a:cs typeface="Calibri"/>
                <a:sym typeface="Calibri"/>
              </a:defRPr>
            </a:lvl3pPr>
            <a:lvl4pPr marL="1028700" marR="0" lvl="3" indent="0" algn="l" rtl="0">
              <a:lnSpc>
                <a:spcPct val="100000"/>
              </a:lnSpc>
              <a:spcBef>
                <a:spcPts val="300"/>
              </a:spcBef>
              <a:spcAft>
                <a:spcPts val="0"/>
              </a:spcAft>
              <a:buClr>
                <a:srgbClr val="595959"/>
              </a:buClr>
              <a:buFont typeface="Arial"/>
              <a:buNone/>
              <a:defRPr sz="1500" b="0" i="0" u="none" strike="noStrike" cap="none">
                <a:solidFill>
                  <a:srgbClr val="595959"/>
                </a:solidFill>
                <a:latin typeface="Calibri"/>
                <a:ea typeface="Calibri"/>
                <a:cs typeface="Calibri"/>
                <a:sym typeface="Calibri"/>
              </a:defRPr>
            </a:lvl4pPr>
            <a:lvl5pPr marL="1371600" marR="0" lvl="4" indent="0" algn="l" rtl="0">
              <a:lnSpc>
                <a:spcPct val="100000"/>
              </a:lnSpc>
              <a:spcBef>
                <a:spcPts val="300"/>
              </a:spcBef>
              <a:spcAft>
                <a:spcPts val="0"/>
              </a:spcAft>
              <a:buClr>
                <a:srgbClr val="595959"/>
              </a:buClr>
              <a:buFont typeface="Arial"/>
              <a:buNone/>
              <a:defRPr sz="1500" b="0" i="0" u="none" strike="noStrike" cap="none">
                <a:solidFill>
                  <a:srgbClr val="595959"/>
                </a:solidFill>
                <a:latin typeface="Calibri"/>
                <a:ea typeface="Calibri"/>
                <a:cs typeface="Calibri"/>
                <a:sym typeface="Calibri"/>
              </a:defRPr>
            </a:lvl5pPr>
            <a:lvl6pPr marL="1714500" marR="0" lvl="5" indent="0" algn="l" rtl="0">
              <a:lnSpc>
                <a:spcPct val="100000"/>
              </a:lnSpc>
              <a:spcBef>
                <a:spcPts val="3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3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3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3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9" y="5367339"/>
            <a:ext cx="5486399" cy="804861"/>
          </a:xfrm>
          <a:prstGeom prst="rect">
            <a:avLst/>
          </a:prstGeom>
          <a:noFill/>
          <a:ln>
            <a:noFill/>
          </a:ln>
        </p:spPr>
        <p:txBody>
          <a:bodyPr lIns="91425" tIns="91425" rIns="91425" bIns="91425" anchor="t" anchorCtr="0"/>
          <a:lstStyle>
            <a:lvl1pPr marL="0" marR="0" lvl="0" indent="0" algn="l" rtl="0">
              <a:lnSpc>
                <a:spcPct val="100000"/>
              </a:lnSpc>
              <a:spcBef>
                <a:spcPts val="210"/>
              </a:spcBef>
              <a:spcAft>
                <a:spcPts val="0"/>
              </a:spcAft>
              <a:buClr>
                <a:srgbClr val="595959"/>
              </a:buClr>
              <a:buFont typeface="Arial"/>
              <a:buChar char="●"/>
              <a:defRPr sz="1050" b="0" i="0" u="none" strike="noStrike" cap="none">
                <a:solidFill>
                  <a:srgbClr val="595959"/>
                </a:solidFill>
                <a:latin typeface="Calibri"/>
                <a:ea typeface="Calibri"/>
                <a:cs typeface="Calibri"/>
                <a:sym typeface="Calibri"/>
              </a:defRPr>
            </a:lvl1pPr>
            <a:lvl2pPr marL="342900" marR="0" lvl="1" indent="0" algn="l" rtl="0">
              <a:lnSpc>
                <a:spcPct val="100000"/>
              </a:lnSpc>
              <a:spcBef>
                <a:spcPts val="180"/>
              </a:spcBef>
              <a:spcAft>
                <a:spcPts val="0"/>
              </a:spcAft>
              <a:buClr>
                <a:srgbClr val="595959"/>
              </a:buClr>
              <a:buFont typeface="Arial"/>
              <a:buChar char="○"/>
              <a:defRPr sz="900" b="0" i="0" u="none" strike="noStrike" cap="none">
                <a:solidFill>
                  <a:srgbClr val="595959"/>
                </a:solidFill>
                <a:latin typeface="Calibri"/>
                <a:ea typeface="Calibri"/>
                <a:cs typeface="Calibri"/>
                <a:sym typeface="Calibri"/>
              </a:defRPr>
            </a:lvl2pPr>
            <a:lvl3pPr marL="685800" marR="0" lvl="2" indent="0" algn="l" rtl="0">
              <a:lnSpc>
                <a:spcPct val="100000"/>
              </a:lnSpc>
              <a:spcBef>
                <a:spcPts val="150"/>
              </a:spcBef>
              <a:spcAft>
                <a:spcPts val="0"/>
              </a:spcAft>
              <a:buClr>
                <a:srgbClr val="595959"/>
              </a:buClr>
              <a:buFont typeface="Arial"/>
              <a:buChar char="■"/>
              <a:defRPr sz="750" b="0" i="0" u="none" strike="noStrike" cap="none">
                <a:solidFill>
                  <a:srgbClr val="595959"/>
                </a:solidFill>
                <a:latin typeface="Calibri"/>
                <a:ea typeface="Calibri"/>
                <a:cs typeface="Calibri"/>
                <a:sym typeface="Calibri"/>
              </a:defRPr>
            </a:lvl3pPr>
            <a:lvl4pPr marL="1028700" marR="0" lvl="3" indent="0" algn="l" rtl="0">
              <a:lnSpc>
                <a:spcPct val="100000"/>
              </a:lnSpc>
              <a:spcBef>
                <a:spcPts val="135"/>
              </a:spcBef>
              <a:spcAft>
                <a:spcPts val="0"/>
              </a:spcAft>
              <a:buClr>
                <a:srgbClr val="595959"/>
              </a:buClr>
              <a:buFont typeface="Arial"/>
              <a:buChar char="●"/>
              <a:defRPr sz="675" b="0" i="0" u="none" strike="noStrike" cap="none">
                <a:solidFill>
                  <a:srgbClr val="595959"/>
                </a:solidFill>
                <a:latin typeface="Calibri"/>
                <a:ea typeface="Calibri"/>
                <a:cs typeface="Calibri"/>
                <a:sym typeface="Calibri"/>
              </a:defRPr>
            </a:lvl4pPr>
            <a:lvl5pPr marL="1371600" marR="0" lvl="4" indent="0" algn="l" rtl="0">
              <a:lnSpc>
                <a:spcPct val="100000"/>
              </a:lnSpc>
              <a:spcBef>
                <a:spcPts val="135"/>
              </a:spcBef>
              <a:spcAft>
                <a:spcPts val="0"/>
              </a:spcAft>
              <a:buClr>
                <a:srgbClr val="595959"/>
              </a:buClr>
              <a:buFont typeface="Arial"/>
              <a:buChar char="○"/>
              <a:defRPr sz="675" b="0" i="0" u="none" strike="noStrike" cap="none">
                <a:solidFill>
                  <a:srgbClr val="595959"/>
                </a:solidFill>
                <a:latin typeface="Calibri"/>
                <a:ea typeface="Calibri"/>
                <a:cs typeface="Calibri"/>
                <a:sym typeface="Calibri"/>
              </a:defRPr>
            </a:lvl5pPr>
            <a:lvl6pPr marL="1714500" marR="0" lvl="5"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6pPr>
            <a:lvl7pPr marL="2057400" marR="0" lvl="6"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7pPr>
            <a:lvl8pPr marL="2400300" marR="0" lvl="7"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8pPr>
            <a:lvl9pPr marL="2743200" marR="0" lvl="8" indent="0" algn="l" rtl="0">
              <a:lnSpc>
                <a:spcPct val="100000"/>
              </a:lnSpc>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1" y="76200"/>
            <a:ext cx="8610599" cy="9905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3300" b="0"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70" name="Shape 70"/>
          <p:cNvSpPr txBox="1">
            <a:spLocks noGrp="1"/>
          </p:cNvSpPr>
          <p:nvPr>
            <p:ph type="body" idx="1"/>
          </p:nvPr>
        </p:nvSpPr>
        <p:spPr>
          <a:xfrm rot="5400000">
            <a:off x="1981201" y="-228600"/>
            <a:ext cx="5257799" cy="8305799"/>
          </a:xfrm>
          <a:prstGeom prst="rect">
            <a:avLst/>
          </a:prstGeom>
          <a:noFill/>
          <a:ln>
            <a:noFill/>
          </a:ln>
        </p:spPr>
        <p:txBody>
          <a:bodyPr lIns="91425" tIns="91425" rIns="91425" bIns="91425" anchor="t" anchorCtr="0"/>
          <a:lstStyle>
            <a:lvl1pPr marL="257175" marR="0" lvl="0" indent="47625" algn="l" rtl="0">
              <a:lnSpc>
                <a:spcPct val="100000"/>
              </a:lnSpc>
              <a:spcBef>
                <a:spcPts val="480"/>
              </a:spcBef>
              <a:spcAft>
                <a:spcPts val="0"/>
              </a:spcAft>
              <a:buNone/>
              <a:defRPr sz="2400" b="0" i="0" u="none" strike="noStrike" cap="none">
                <a:solidFill>
                  <a:srgbClr val="595959"/>
                </a:solidFill>
                <a:latin typeface="Calibri"/>
                <a:ea typeface="Calibri"/>
                <a:cs typeface="Calibri"/>
                <a:sym typeface="Calibri"/>
              </a:defRPr>
            </a:lvl1pPr>
            <a:lvl2pPr marL="557213" marR="0" lvl="1" indent="52388" algn="l" rtl="0">
              <a:lnSpc>
                <a:spcPct val="100000"/>
              </a:lnSpc>
              <a:spcBef>
                <a:spcPts val="420"/>
              </a:spcBef>
              <a:spcAft>
                <a:spcPts val="0"/>
              </a:spcAft>
              <a:buNone/>
              <a:defRPr sz="2100" b="0" i="0" u="none" strike="noStrike" cap="none">
                <a:solidFill>
                  <a:srgbClr val="595959"/>
                </a:solidFill>
                <a:latin typeface="Calibri"/>
                <a:ea typeface="Calibri"/>
                <a:cs typeface="Calibri"/>
                <a:sym typeface="Calibri"/>
              </a:defRPr>
            </a:lvl2pPr>
            <a:lvl3pPr marL="857250" marR="0" lvl="2" indent="57150" algn="l" rtl="0">
              <a:lnSpc>
                <a:spcPct val="100000"/>
              </a:lnSpc>
              <a:spcBef>
                <a:spcPts val="360"/>
              </a:spcBef>
              <a:spcAft>
                <a:spcPts val="0"/>
              </a:spcAft>
              <a:buNone/>
              <a:defRPr sz="1800" b="0" i="0" u="none" strike="noStrike" cap="none">
                <a:solidFill>
                  <a:srgbClr val="595959"/>
                </a:solidFill>
                <a:latin typeface="Calibri"/>
                <a:ea typeface="Calibri"/>
                <a:cs typeface="Calibri"/>
                <a:sym typeface="Calibri"/>
              </a:defRPr>
            </a:lvl3pPr>
            <a:lvl4pPr marL="1200150" marR="0" lvl="3" indent="19050"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4pPr>
            <a:lvl5pPr marL="1543050" marR="0" lvl="4" indent="19050"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5pPr>
            <a:lvl6pPr marL="1885950" marR="0" lvl="5"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6pPr>
            <a:lvl7pPr marL="2228850" marR="0" lvl="6"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7pPr>
            <a:lvl8pPr marL="2571750" marR="0" lvl="7"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8pPr>
            <a:lvl9pPr marL="2914650" marR="0" lvl="8"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3300" b="0" i="0" u="none" strike="noStrike" cap="none">
                <a:solidFill>
                  <a:schemeClr val="lt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76" name="Shape 76"/>
          <p:cNvSpPr txBox="1">
            <a:spLocks noGrp="1"/>
          </p:cNvSpPr>
          <p:nvPr>
            <p:ph type="body" idx="1"/>
          </p:nvPr>
        </p:nvSpPr>
        <p:spPr>
          <a:xfrm rot="5400000">
            <a:off x="541337" y="190500"/>
            <a:ext cx="5851525" cy="6019798"/>
          </a:xfrm>
          <a:prstGeom prst="rect">
            <a:avLst/>
          </a:prstGeom>
          <a:noFill/>
          <a:ln>
            <a:noFill/>
          </a:ln>
        </p:spPr>
        <p:txBody>
          <a:bodyPr lIns="91425" tIns="91425" rIns="91425" bIns="91425" anchor="t" anchorCtr="0"/>
          <a:lstStyle>
            <a:lvl1pPr marL="257175" marR="0" lvl="0" indent="47625" algn="l" rtl="0">
              <a:lnSpc>
                <a:spcPct val="100000"/>
              </a:lnSpc>
              <a:spcBef>
                <a:spcPts val="480"/>
              </a:spcBef>
              <a:spcAft>
                <a:spcPts val="0"/>
              </a:spcAft>
              <a:buNone/>
              <a:defRPr sz="2400" b="0" i="0" u="none" strike="noStrike" cap="none">
                <a:solidFill>
                  <a:srgbClr val="595959"/>
                </a:solidFill>
                <a:latin typeface="Calibri"/>
                <a:ea typeface="Calibri"/>
                <a:cs typeface="Calibri"/>
                <a:sym typeface="Calibri"/>
              </a:defRPr>
            </a:lvl1pPr>
            <a:lvl2pPr marL="557213" marR="0" lvl="1" indent="52388" algn="l" rtl="0">
              <a:lnSpc>
                <a:spcPct val="100000"/>
              </a:lnSpc>
              <a:spcBef>
                <a:spcPts val="420"/>
              </a:spcBef>
              <a:spcAft>
                <a:spcPts val="0"/>
              </a:spcAft>
              <a:buNone/>
              <a:defRPr sz="2100" b="0" i="0" u="none" strike="noStrike" cap="none">
                <a:solidFill>
                  <a:srgbClr val="595959"/>
                </a:solidFill>
                <a:latin typeface="Calibri"/>
                <a:ea typeface="Calibri"/>
                <a:cs typeface="Calibri"/>
                <a:sym typeface="Calibri"/>
              </a:defRPr>
            </a:lvl2pPr>
            <a:lvl3pPr marL="857250" marR="0" lvl="2" indent="57150" algn="l" rtl="0">
              <a:lnSpc>
                <a:spcPct val="100000"/>
              </a:lnSpc>
              <a:spcBef>
                <a:spcPts val="360"/>
              </a:spcBef>
              <a:spcAft>
                <a:spcPts val="0"/>
              </a:spcAft>
              <a:buNone/>
              <a:defRPr sz="1800" b="0" i="0" u="none" strike="noStrike" cap="none">
                <a:solidFill>
                  <a:srgbClr val="595959"/>
                </a:solidFill>
                <a:latin typeface="Calibri"/>
                <a:ea typeface="Calibri"/>
                <a:cs typeface="Calibri"/>
                <a:sym typeface="Calibri"/>
              </a:defRPr>
            </a:lvl3pPr>
            <a:lvl4pPr marL="1200150" marR="0" lvl="3" indent="19050"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4pPr>
            <a:lvl5pPr marL="1543050" marR="0" lvl="4" indent="19050" algn="l" rtl="0">
              <a:lnSpc>
                <a:spcPct val="100000"/>
              </a:lnSpc>
              <a:spcBef>
                <a:spcPts val="300"/>
              </a:spcBef>
              <a:spcAft>
                <a:spcPts val="0"/>
              </a:spcAft>
              <a:buNone/>
              <a:defRPr sz="1500" b="0" i="0" u="none" strike="noStrike" cap="none">
                <a:solidFill>
                  <a:srgbClr val="595959"/>
                </a:solidFill>
                <a:latin typeface="Calibri"/>
                <a:ea typeface="Calibri"/>
                <a:cs typeface="Calibri"/>
                <a:sym typeface="Calibri"/>
              </a:defRPr>
            </a:lvl5pPr>
            <a:lvl6pPr marL="1885950" marR="0" lvl="5"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6pPr>
            <a:lvl7pPr marL="2228850" marR="0" lvl="6"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7pPr>
            <a:lvl8pPr marL="2571750" marR="0" lvl="7"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8pPr>
            <a:lvl9pPr marL="2914650" marR="0" lvl="8" indent="19050" algn="l" rtl="0">
              <a:lnSpc>
                <a:spcPct val="100000"/>
              </a:lnSpc>
              <a:spcBef>
                <a:spcPts val="300"/>
              </a:spcBef>
              <a:spcAft>
                <a:spcPts val="0"/>
              </a:spcAft>
              <a:buNone/>
              <a:defRPr sz="15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1" y="76200"/>
            <a:ext cx="8610599" cy="99059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 name="Shape 7"/>
          <p:cNvSpPr txBox="1">
            <a:spLocks noGrp="1"/>
          </p:cNvSpPr>
          <p:nvPr>
            <p:ph type="body" idx="1"/>
          </p:nvPr>
        </p:nvSpPr>
        <p:spPr>
          <a:xfrm>
            <a:off x="457201" y="1295400"/>
            <a:ext cx="8305799" cy="5257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None/>
              <a:defRPr sz="3200" b="0" i="0" u="none" strike="noStrike" cap="none">
                <a:solidFill>
                  <a:srgbClr val="595959"/>
                </a:solidFill>
                <a:latin typeface="Calibri"/>
                <a:ea typeface="Calibri"/>
                <a:cs typeface="Calibri"/>
                <a:sym typeface="Calibri"/>
              </a:defRPr>
            </a:lvl1pPr>
            <a:lvl2pPr marL="742950" marR="0" lvl="1" indent="69850" algn="l" rtl="0">
              <a:lnSpc>
                <a:spcPct val="100000"/>
              </a:lnSpc>
              <a:spcBef>
                <a:spcPts val="560"/>
              </a:spcBef>
              <a:spcAft>
                <a:spcPts val="0"/>
              </a:spcAft>
              <a:buNone/>
              <a:defRPr sz="2800" b="0" i="0" u="none" strike="noStrike" cap="none">
                <a:solidFill>
                  <a:srgbClr val="595959"/>
                </a:solidFill>
                <a:latin typeface="Calibri"/>
                <a:ea typeface="Calibri"/>
                <a:cs typeface="Calibri"/>
                <a:sym typeface="Calibri"/>
              </a:defRPr>
            </a:lvl2pPr>
            <a:lvl3pPr marL="1143000" marR="0" lvl="2" indent="76200" algn="l" rtl="0">
              <a:lnSpc>
                <a:spcPct val="100000"/>
              </a:lnSpc>
              <a:spcBef>
                <a:spcPts val="480"/>
              </a:spcBef>
              <a:spcAft>
                <a:spcPts val="0"/>
              </a:spcAft>
              <a:buNone/>
              <a:defRPr sz="2400" b="0" i="0" u="none" strike="noStrike" cap="none">
                <a:solidFill>
                  <a:srgbClr val="595959"/>
                </a:solidFill>
                <a:latin typeface="Calibri"/>
                <a:ea typeface="Calibri"/>
                <a:cs typeface="Calibri"/>
                <a:sym typeface="Calibri"/>
              </a:defRPr>
            </a:lvl3pPr>
            <a:lvl4pPr marL="1600200" marR="0" lvl="3" indent="25400" algn="l" rtl="0">
              <a:lnSpc>
                <a:spcPct val="100000"/>
              </a:lnSpc>
              <a:spcBef>
                <a:spcPts val="400"/>
              </a:spcBef>
              <a:spcAft>
                <a:spcPts val="0"/>
              </a:spcAft>
              <a:buNone/>
              <a:defRPr sz="2000" b="0" i="0" u="none" strike="noStrike" cap="none">
                <a:solidFill>
                  <a:srgbClr val="595959"/>
                </a:solidFill>
                <a:latin typeface="Calibri"/>
                <a:ea typeface="Calibri"/>
                <a:cs typeface="Calibri"/>
                <a:sym typeface="Calibri"/>
              </a:defRPr>
            </a:lvl4pPr>
            <a:lvl5pPr marL="2057400" marR="0" lvl="4" indent="25400" algn="l" rtl="0">
              <a:lnSpc>
                <a:spcPct val="100000"/>
              </a:lnSpc>
              <a:spcBef>
                <a:spcPts val="400"/>
              </a:spcBef>
              <a:spcAft>
                <a:spcPts val="0"/>
              </a:spcAft>
              <a:buNone/>
              <a:defRPr sz="2000" b="0" i="0" u="none" strike="noStrike" cap="none">
                <a:solidFill>
                  <a:srgbClr val="595959"/>
                </a:solidFill>
                <a:latin typeface="Calibri"/>
                <a:ea typeface="Calibri"/>
                <a:cs typeface="Calibri"/>
                <a:sym typeface="Calibri"/>
              </a:defRPr>
            </a:lvl5pPr>
            <a:lvl6pPr marL="2514600" marR="0" lvl="5"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None/>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752600" y="5638802"/>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429000" y="5638802"/>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5943600" y="5638802"/>
            <a:ext cx="2133598"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prstGeom prst="rect">
            <a:avLst/>
          </a:prstGeom>
          <a:noFill/>
          <a:ln>
            <a:noFill/>
          </a:ln>
        </p:spPr>
        <p:txBody>
          <a:bodyPr lIns="68569" tIns="34275" rIns="68569" bIns="34275" anchor="ctr" anchorCtr="0">
            <a:noAutofit/>
          </a:bodyPr>
          <a:lstStyle/>
          <a:p>
            <a:pPr>
              <a:buSzPct val="25000"/>
            </a:pPr>
            <a:r>
              <a:rPr lang="en-US" dirty="0"/>
              <a:t> SLC Fire Station 3</a:t>
            </a:r>
            <a:br>
              <a:rPr lang="en-US" dirty="0"/>
            </a:br>
            <a:r>
              <a:rPr lang="en-US" dirty="0"/>
              <a:t>        B Platoon</a:t>
            </a:r>
            <a:endParaRPr dirty="0"/>
          </a:p>
        </p:txBody>
      </p:sp>
      <p:sp>
        <p:nvSpPr>
          <p:cNvPr id="85" name="Shape 85"/>
          <p:cNvSpPr txBox="1">
            <a:spLocks noGrp="1"/>
          </p:cNvSpPr>
          <p:nvPr>
            <p:ph type="subTitle" idx="1"/>
          </p:nvPr>
        </p:nvSpPr>
        <p:spPr>
          <a:xfrm>
            <a:off x="4267201" y="4350058"/>
            <a:ext cx="4190999" cy="1364942"/>
          </a:xfrm>
          <a:prstGeom prst="rect">
            <a:avLst/>
          </a:prstGeom>
          <a:noFill/>
          <a:ln>
            <a:noFill/>
          </a:ln>
        </p:spPr>
        <p:txBody>
          <a:bodyPr lIns="68569" tIns="34275" rIns="68569" bIns="34275" anchor="t" anchorCtr="0">
            <a:noAutofit/>
          </a:bodyPr>
          <a:lstStyle/>
          <a:p>
            <a:pPr>
              <a:spcBef>
                <a:spcPts val="0"/>
              </a:spcBef>
              <a:buSzPct val="25000"/>
            </a:pPr>
            <a:r>
              <a:rPr lang="en-US" sz="2800" b="1" dirty="0"/>
              <a:t>SLC Fire Station 3 with </a:t>
            </a:r>
          </a:p>
          <a:p>
            <a:pPr>
              <a:spcBef>
                <a:spcPts val="0"/>
              </a:spcBef>
              <a:buSzPct val="25000"/>
            </a:pPr>
            <a:r>
              <a:rPr lang="en-US" sz="2800" b="1" dirty="0"/>
              <a:t>Cpt Kauffmann and Crew. </a:t>
            </a:r>
            <a:endParaRPr sz="2800" b="1"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23B2032-2190-4D2A-A55E-0F070681A6F7}"/>
              </a:ext>
            </a:extLst>
          </p:cNvPr>
          <p:cNvSpPr>
            <a:spLocks noGrp="1"/>
          </p:cNvSpPr>
          <p:nvPr>
            <p:ph type="title"/>
          </p:nvPr>
        </p:nvSpPr>
        <p:spPr>
          <a:xfrm>
            <a:off x="5236368" y="1641752"/>
            <a:ext cx="3293268" cy="1323439"/>
          </a:xfrm>
        </p:spPr>
        <p:txBody>
          <a:bodyPr vert="horz" lIns="91440" tIns="45720" rIns="91440" bIns="45720" rtlCol="0" anchor="t">
            <a:normAutofit fontScale="90000"/>
          </a:bodyPr>
          <a:lstStyle/>
          <a:p>
            <a:pPr>
              <a:lnSpc>
                <a:spcPct val="90000"/>
              </a:lnSpc>
              <a:spcBef>
                <a:spcPct val="0"/>
              </a:spcBef>
            </a:pPr>
            <a:r>
              <a:rPr lang="en-US" sz="3500" kern="1200" dirty="0">
                <a:solidFill>
                  <a:schemeClr val="bg1"/>
                </a:solidFill>
                <a:latin typeface="+mj-lt"/>
                <a:ea typeface="+mj-ea"/>
                <a:cs typeface="+mj-cs"/>
              </a:rPr>
              <a:t>The kitchen is the heart of the station.</a:t>
            </a:r>
          </a:p>
        </p:txBody>
      </p:sp>
      <p:pic>
        <p:nvPicPr>
          <p:cNvPr id="12" name="Picture Placeholder 11">
            <a:extLst>
              <a:ext uri="{FF2B5EF4-FFF2-40B4-BE49-F238E27FC236}">
                <a16:creationId xmlns:a16="http://schemas.microsoft.com/office/drawing/2014/main" id="{281228AE-E216-4611-89B6-78591C38B38C}"/>
              </a:ext>
            </a:extLst>
          </p:cNvPr>
          <p:cNvPicPr>
            <a:picLocks noGrp="1" noChangeAspect="1"/>
          </p:cNvPicPr>
          <p:nvPr>
            <p:ph type="pic" idx="2"/>
          </p:nvPr>
        </p:nvPicPr>
        <p:blipFill rotWithShape="1">
          <a:blip r:embed="rId2"/>
          <a:srcRect l="9784"/>
          <a:stretch/>
        </p:blipFill>
        <p:spPr>
          <a:xfrm>
            <a:off x="20"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9" name="Group 18">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6857455"/>
            <a:chOff x="5395368" y="0"/>
            <a:chExt cx="874718" cy="6857455"/>
          </a:xfrm>
        </p:grpSpPr>
        <p:sp>
          <p:nvSpPr>
            <p:cNvPr id="20" name="Freeform: Shape 19">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ext Placeholder 8">
            <a:extLst>
              <a:ext uri="{FF2B5EF4-FFF2-40B4-BE49-F238E27FC236}">
                <a16:creationId xmlns:a16="http://schemas.microsoft.com/office/drawing/2014/main" id="{22B9B847-8BAB-4028-8DD1-7409B3B49A11}"/>
              </a:ext>
            </a:extLst>
          </p:cNvPr>
          <p:cNvSpPr>
            <a:spLocks noGrp="1"/>
          </p:cNvSpPr>
          <p:nvPr>
            <p:ph type="body" idx="1"/>
          </p:nvPr>
        </p:nvSpPr>
        <p:spPr>
          <a:xfrm>
            <a:off x="5236369" y="3146400"/>
            <a:ext cx="3293268" cy="2682000"/>
          </a:xfrm>
        </p:spPr>
        <p:txBody>
          <a:bodyPr vert="horz" lIns="91440" tIns="45720" rIns="91440" bIns="45720" rtlCol="0">
            <a:normAutofit/>
          </a:bodyPr>
          <a:lstStyle/>
          <a:p>
            <a:pPr indent="-228600">
              <a:lnSpc>
                <a:spcPct val="90000"/>
              </a:lnSpc>
              <a:buFont typeface="Arial" panose="020B0604020202020204" pitchFamily="34" charset="0"/>
              <a:buChar char="•"/>
            </a:pPr>
            <a:r>
              <a:rPr lang="en-US" sz="2100" kern="1200">
                <a:solidFill>
                  <a:schemeClr val="bg1">
                    <a:alpha val="80000"/>
                  </a:schemeClr>
                </a:solidFill>
                <a:latin typeface="+mn-lt"/>
                <a:ea typeface="+mn-ea"/>
                <a:cs typeface="+mn-cs"/>
              </a:rPr>
              <a:t>Family Kitchen Table: crafted by firefighters, it is where firefighters gather to eat, debrief, plan their days and socialize. </a:t>
            </a:r>
          </a:p>
          <a:p>
            <a:pPr indent="-228600">
              <a:lnSpc>
                <a:spcPct val="90000"/>
              </a:lnSpc>
              <a:buFont typeface="Arial" panose="020B0604020202020204" pitchFamily="34" charset="0"/>
              <a:buChar char="•"/>
            </a:pPr>
            <a:endParaRPr lang="en-US" sz="2100" kern="1200">
              <a:solidFill>
                <a:schemeClr val="bg1">
                  <a:alpha val="80000"/>
                </a:schemeClr>
              </a:solidFill>
              <a:latin typeface="+mn-lt"/>
              <a:ea typeface="+mn-ea"/>
              <a:cs typeface="+mn-cs"/>
            </a:endParaRPr>
          </a:p>
        </p:txBody>
      </p:sp>
      <p:pic>
        <p:nvPicPr>
          <p:cNvPr id="3" name="Picture 2" descr="Logo&#10;&#10;Description automatically generated">
            <a:extLst>
              <a:ext uri="{FF2B5EF4-FFF2-40B4-BE49-F238E27FC236}">
                <a16:creationId xmlns:a16="http://schemas.microsoft.com/office/drawing/2014/main" id="{BFF6FFE5-286F-48E6-BE0E-68534C24A671}"/>
              </a:ext>
            </a:extLst>
          </p:cNvPr>
          <p:cNvPicPr>
            <a:picLocks noChangeAspect="1"/>
          </p:cNvPicPr>
          <p:nvPr/>
        </p:nvPicPr>
        <p:blipFill>
          <a:blip r:embed="rId4"/>
          <a:stretch>
            <a:fillRect/>
          </a:stretch>
        </p:blipFill>
        <p:spPr>
          <a:xfrm>
            <a:off x="7243721" y="5253234"/>
            <a:ext cx="1291017" cy="1413044"/>
          </a:xfrm>
          <a:prstGeom prst="rect">
            <a:avLst/>
          </a:prstGeom>
        </p:spPr>
      </p:pic>
    </p:spTree>
    <p:extLst>
      <p:ext uri="{BB962C8B-B14F-4D97-AF65-F5344CB8AC3E}">
        <p14:creationId xmlns:p14="http://schemas.microsoft.com/office/powerpoint/2010/main" val="37010063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14E6683-1290-4B03-9689-1D03ABBCC363}"/>
              </a:ext>
            </a:extLst>
          </p:cNvPr>
          <p:cNvPicPr>
            <a:picLocks noGrp="1" noChangeAspect="1"/>
          </p:cNvPicPr>
          <p:nvPr>
            <p:ph type="pic" idx="2"/>
          </p:nvPr>
        </p:nvPicPr>
        <p:blipFill>
          <a:blip r:embed="rId2"/>
          <a:srcRect/>
          <a:stretch/>
        </p:blipFill>
        <p:spPr>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 Placeholder 3">
            <a:extLst>
              <a:ext uri="{FF2B5EF4-FFF2-40B4-BE49-F238E27FC236}">
                <a16:creationId xmlns:a16="http://schemas.microsoft.com/office/drawing/2014/main" id="{3F5A963C-C941-4F4D-BDE7-39AF7BBCC099}"/>
              </a:ext>
            </a:extLst>
          </p:cNvPr>
          <p:cNvSpPr>
            <a:spLocks noGrp="1"/>
          </p:cNvSpPr>
          <p:nvPr>
            <p:ph type="body" idx="1"/>
          </p:nvPr>
        </p:nvSpPr>
        <p:spPr/>
        <p:txBody>
          <a:bodyPr/>
          <a:lstStyle/>
          <a:p>
            <a:r>
              <a:rPr lang="en-US" sz="1600" dirty="0"/>
              <a:t> The crew prepares and eats meals together while serving. </a:t>
            </a:r>
          </a:p>
        </p:txBody>
      </p:sp>
    </p:spTree>
    <p:extLst>
      <p:ext uri="{BB962C8B-B14F-4D97-AF65-F5344CB8AC3E}">
        <p14:creationId xmlns:p14="http://schemas.microsoft.com/office/powerpoint/2010/main" val="4142875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6B3C760-4E83-4D5D-9D7A-1AE537AC26AD}"/>
              </a:ext>
            </a:extLst>
          </p:cNvPr>
          <p:cNvPicPr>
            <a:picLocks noGrp="1" noChangeAspect="1"/>
          </p:cNvPicPr>
          <p:nvPr>
            <p:ph type="pic" idx="2"/>
          </p:nvPr>
        </p:nvPicPr>
        <p:blipFill>
          <a:blip r:embed="rId2"/>
          <a:srcRect/>
          <a:stretch/>
        </p:blipFill>
        <p:spPr>
          <a:xfrm rot="6320546">
            <a:off x="3319250" y="852472"/>
            <a:ext cx="5486399"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B8C6C858-32FE-47F4-9AA6-8A5006BC997E}"/>
              </a:ext>
            </a:extLst>
          </p:cNvPr>
          <p:cNvSpPr>
            <a:spLocks noGrp="1"/>
          </p:cNvSpPr>
          <p:nvPr>
            <p:ph type="body" idx="1"/>
          </p:nvPr>
        </p:nvSpPr>
        <p:spPr>
          <a:xfrm>
            <a:off x="976545" y="5367339"/>
            <a:ext cx="6302144" cy="804861"/>
          </a:xfrm>
        </p:spPr>
        <p:txBody>
          <a:bodyPr/>
          <a:lstStyle/>
          <a:p>
            <a:r>
              <a:rPr lang="en-US" sz="1400" dirty="0"/>
              <a:t>Firefighters have their own rooms at the station in which</a:t>
            </a:r>
          </a:p>
          <a:p>
            <a:pPr>
              <a:buNone/>
            </a:pPr>
            <a:r>
              <a:rPr lang="en-US" sz="1400" dirty="0"/>
              <a:t> they sleep for their 48-hour set. </a:t>
            </a:r>
          </a:p>
        </p:txBody>
      </p:sp>
      <p:pic>
        <p:nvPicPr>
          <p:cNvPr id="5" name="Picture 4" descr="A picture containing floor, indoor, wall, room&#10;&#10;Description automatically generated">
            <a:extLst>
              <a:ext uri="{FF2B5EF4-FFF2-40B4-BE49-F238E27FC236}">
                <a16:creationId xmlns:a16="http://schemas.microsoft.com/office/drawing/2014/main" id="{B123A291-F249-A3F4-FDC7-EBECD234A24B}"/>
              </a:ext>
            </a:extLst>
          </p:cNvPr>
          <p:cNvPicPr>
            <a:picLocks noChangeAspect="1"/>
          </p:cNvPicPr>
          <p:nvPr/>
        </p:nvPicPr>
        <p:blipFill>
          <a:blip r:embed="rId3"/>
          <a:stretch>
            <a:fillRect/>
          </a:stretch>
        </p:blipFill>
        <p:spPr>
          <a:xfrm>
            <a:off x="371656" y="1615736"/>
            <a:ext cx="4468427" cy="3351320"/>
          </a:xfrm>
          <a:prstGeom prst="rect">
            <a:avLst/>
          </a:prstGeom>
          <a:ln>
            <a:noFill/>
          </a:ln>
          <a:effectLst>
            <a:softEdge rad="112500"/>
          </a:effectLst>
        </p:spPr>
      </p:pic>
    </p:spTree>
    <p:extLst>
      <p:ext uri="{BB962C8B-B14F-4D97-AF65-F5344CB8AC3E}">
        <p14:creationId xmlns:p14="http://schemas.microsoft.com/office/powerpoint/2010/main" val="279174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46A792D-4321-4E54-B8CA-6C63C7FEB731}"/>
              </a:ext>
            </a:extLst>
          </p:cNvPr>
          <p:cNvPicPr>
            <a:picLocks noGrp="1" noChangeAspect="1"/>
          </p:cNvPicPr>
          <p:nvPr>
            <p:ph type="pic" idx="2"/>
          </p:nvPr>
        </p:nvPicPr>
        <p:blipFill>
          <a:blip r:embed="rId2"/>
          <a:srcRect t="21875" b="21875"/>
          <a:stretch>
            <a:fillRect/>
          </a:stretch>
        </p:blipFill>
        <p:spPr/>
      </p:pic>
      <p:sp>
        <p:nvSpPr>
          <p:cNvPr id="4" name="Text Placeholder 3">
            <a:extLst>
              <a:ext uri="{FF2B5EF4-FFF2-40B4-BE49-F238E27FC236}">
                <a16:creationId xmlns:a16="http://schemas.microsoft.com/office/drawing/2014/main" id="{4C842D92-803E-4D90-B57B-2C125B622458}"/>
              </a:ext>
            </a:extLst>
          </p:cNvPr>
          <p:cNvSpPr>
            <a:spLocks noGrp="1"/>
          </p:cNvSpPr>
          <p:nvPr>
            <p:ph type="body" idx="1"/>
          </p:nvPr>
        </p:nvSpPr>
        <p:spPr/>
        <p:txBody>
          <a:bodyPr/>
          <a:lstStyle/>
          <a:p>
            <a:r>
              <a:rPr lang="en-US" sz="1400" b="1" dirty="0"/>
              <a:t>They a sauna at the station to physically detox following fire response. This helps keep firefighters from getting sick. </a:t>
            </a:r>
          </a:p>
          <a:p>
            <a:endParaRPr lang="en-US" dirty="0"/>
          </a:p>
        </p:txBody>
      </p:sp>
    </p:spTree>
    <p:extLst>
      <p:ext uri="{BB962C8B-B14F-4D97-AF65-F5344CB8AC3E}">
        <p14:creationId xmlns:p14="http://schemas.microsoft.com/office/powerpoint/2010/main" val="2066665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F6A33D8-4788-4832-91BA-7BCFAC726B7A}"/>
              </a:ext>
            </a:extLst>
          </p:cNvPr>
          <p:cNvPicPr>
            <a:picLocks noGrp="1" noChangeAspect="1"/>
          </p:cNvPicPr>
          <p:nvPr>
            <p:ph type="pic" idx="2"/>
          </p:nvPr>
        </p:nvPicPr>
        <p:blipFill>
          <a:blip r:embed="rId2"/>
          <a:srcRect/>
          <a:stretch>
            <a:fillRect/>
          </a:stretch>
        </p:blipFill>
        <p:spPr/>
      </p:pic>
      <p:sp>
        <p:nvSpPr>
          <p:cNvPr id="4" name="Text Placeholder 3">
            <a:extLst>
              <a:ext uri="{FF2B5EF4-FFF2-40B4-BE49-F238E27FC236}">
                <a16:creationId xmlns:a16="http://schemas.microsoft.com/office/drawing/2014/main" id="{CEE3454C-8192-4A5D-819A-6DEECCA5ECF6}"/>
              </a:ext>
            </a:extLst>
          </p:cNvPr>
          <p:cNvSpPr>
            <a:spLocks noGrp="1"/>
          </p:cNvSpPr>
          <p:nvPr>
            <p:ph type="body" idx="1"/>
          </p:nvPr>
        </p:nvSpPr>
        <p:spPr/>
        <p:txBody>
          <a:bodyPr/>
          <a:lstStyle/>
          <a:p>
            <a:r>
              <a:rPr lang="en-US" sz="1200" b="1" dirty="0"/>
              <a:t>The special gear they wear to fight fires is stored in a special room at the station.  This gear can get polluted when used to fight fires, so we keep it separate from our living quarters. </a:t>
            </a:r>
          </a:p>
          <a:p>
            <a:endParaRPr lang="en-US" dirty="0"/>
          </a:p>
        </p:txBody>
      </p:sp>
    </p:spTree>
    <p:extLst>
      <p:ext uri="{BB962C8B-B14F-4D97-AF65-F5344CB8AC3E}">
        <p14:creationId xmlns:p14="http://schemas.microsoft.com/office/powerpoint/2010/main" val="4231606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B1D387-8A58-4AEE-9AB0-BAF53561D00B}"/>
              </a:ext>
            </a:extLst>
          </p:cNvPr>
          <p:cNvSpPr>
            <a:spLocks noGrp="1"/>
          </p:cNvSpPr>
          <p:nvPr>
            <p:ph type="body" idx="1"/>
          </p:nvPr>
        </p:nvSpPr>
        <p:spPr>
          <a:xfrm>
            <a:off x="1792289" y="5565067"/>
            <a:ext cx="5486399" cy="803523"/>
          </a:xfrm>
        </p:spPr>
        <p:txBody>
          <a:bodyPr/>
          <a:lstStyle/>
          <a:p>
            <a:r>
              <a:rPr lang="en-US" sz="1600" b="1" dirty="0"/>
              <a:t>The crew works out to stay strong for the job.</a:t>
            </a:r>
          </a:p>
        </p:txBody>
      </p:sp>
      <p:pic>
        <p:nvPicPr>
          <p:cNvPr id="12" name="Picture Placeholder 11">
            <a:extLst>
              <a:ext uri="{FF2B5EF4-FFF2-40B4-BE49-F238E27FC236}">
                <a16:creationId xmlns:a16="http://schemas.microsoft.com/office/drawing/2014/main" id="{940F4518-611E-41C3-AF38-A0AB49C9AC88}"/>
              </a:ext>
            </a:extLst>
          </p:cNvPr>
          <p:cNvPicPr>
            <a:picLocks noGrp="1" noChangeAspect="1"/>
          </p:cNvPicPr>
          <p:nvPr>
            <p:ph type="pic" idx="2"/>
          </p:nvPr>
        </p:nvPicPr>
        <p:blipFill>
          <a:blip r:embed="rId2"/>
          <a:srcRect t="13" b="13"/>
          <a:stretch>
            <a:fillRect/>
          </a:stretch>
        </p:blipFill>
        <p:spPr>
          <a:xfrm>
            <a:off x="3073138" y="2057400"/>
            <a:ext cx="4676890" cy="3507668"/>
          </a:xfrm>
        </p:spPr>
      </p:pic>
      <p:pic>
        <p:nvPicPr>
          <p:cNvPr id="14" name="Picture 13" descr="A picture containing ground, person, outdoor&#10;&#10;Description automatically generated">
            <a:extLst>
              <a:ext uri="{FF2B5EF4-FFF2-40B4-BE49-F238E27FC236}">
                <a16:creationId xmlns:a16="http://schemas.microsoft.com/office/drawing/2014/main" id="{C21E6EEB-CD77-4C93-AAB9-8D4C0D7548FA}"/>
              </a:ext>
            </a:extLst>
          </p:cNvPr>
          <p:cNvPicPr>
            <a:picLocks noChangeAspect="1"/>
          </p:cNvPicPr>
          <p:nvPr/>
        </p:nvPicPr>
        <p:blipFill>
          <a:blip r:embed="rId3"/>
          <a:stretch>
            <a:fillRect/>
          </a:stretch>
        </p:blipFill>
        <p:spPr>
          <a:xfrm>
            <a:off x="197964" y="772777"/>
            <a:ext cx="3233393" cy="4311191"/>
          </a:xfrm>
          <a:prstGeom prst="rect">
            <a:avLst/>
          </a:prstGeom>
        </p:spPr>
      </p:pic>
    </p:spTree>
    <p:extLst>
      <p:ext uri="{BB962C8B-B14F-4D97-AF65-F5344CB8AC3E}">
        <p14:creationId xmlns:p14="http://schemas.microsoft.com/office/powerpoint/2010/main" val="30988382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BC54AB7-2C56-42BB-B51C-4BB9DE18E21C}"/>
              </a:ext>
            </a:extLst>
          </p:cNvPr>
          <p:cNvPicPr>
            <a:picLocks noGrp="1" noChangeAspect="1"/>
          </p:cNvPicPr>
          <p:nvPr>
            <p:ph type="pic" idx="2"/>
          </p:nvPr>
        </p:nvPicPr>
        <p:blipFill>
          <a:blip r:embed="rId2"/>
          <a:srcRect/>
          <a:stretch>
            <a:fillRect/>
          </a:stretch>
        </p:blipFill>
        <p:spPr/>
      </p:pic>
      <p:sp>
        <p:nvSpPr>
          <p:cNvPr id="4" name="Text Placeholder 3">
            <a:extLst>
              <a:ext uri="{FF2B5EF4-FFF2-40B4-BE49-F238E27FC236}">
                <a16:creationId xmlns:a16="http://schemas.microsoft.com/office/drawing/2014/main" id="{CC8695EE-BE6E-4752-9DEA-A472561388EA}"/>
              </a:ext>
            </a:extLst>
          </p:cNvPr>
          <p:cNvSpPr>
            <a:spLocks noGrp="1"/>
          </p:cNvSpPr>
          <p:nvPr>
            <p:ph type="body" idx="1"/>
          </p:nvPr>
        </p:nvSpPr>
        <p:spPr/>
        <p:txBody>
          <a:bodyPr/>
          <a:lstStyle/>
          <a:p>
            <a:r>
              <a:rPr lang="en-US" sz="1400" b="1" dirty="0"/>
              <a:t>Each station has a gym.  This is the gym in Station 3. </a:t>
            </a:r>
          </a:p>
          <a:p>
            <a:endParaRPr lang="en-US" dirty="0"/>
          </a:p>
        </p:txBody>
      </p:sp>
    </p:spTree>
    <p:extLst>
      <p:ext uri="{BB962C8B-B14F-4D97-AF65-F5344CB8AC3E}">
        <p14:creationId xmlns:p14="http://schemas.microsoft.com/office/powerpoint/2010/main" val="266115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303429-67BC-43BB-9D43-82BD71376006}"/>
              </a:ext>
            </a:extLst>
          </p:cNvPr>
          <p:cNvPicPr>
            <a:picLocks noGrp="1" noChangeAspect="1"/>
          </p:cNvPicPr>
          <p:nvPr>
            <p:ph type="pic" idx="2"/>
          </p:nvPr>
        </p:nvPicPr>
        <p:blipFill>
          <a:blip r:embed="rId2"/>
          <a:srcRect t="21875" b="21875"/>
          <a:stretch>
            <a:fillRect/>
          </a:stretch>
        </p:blipFill>
        <p:spPr/>
      </p:pic>
      <p:sp>
        <p:nvSpPr>
          <p:cNvPr id="4" name="Text Placeholder 3">
            <a:extLst>
              <a:ext uri="{FF2B5EF4-FFF2-40B4-BE49-F238E27FC236}">
                <a16:creationId xmlns:a16="http://schemas.microsoft.com/office/drawing/2014/main" id="{F74AF36B-1A1A-4E52-9F86-80D14044C1CF}"/>
              </a:ext>
            </a:extLst>
          </p:cNvPr>
          <p:cNvSpPr>
            <a:spLocks noGrp="1"/>
          </p:cNvSpPr>
          <p:nvPr>
            <p:ph type="body" idx="1"/>
          </p:nvPr>
        </p:nvSpPr>
        <p:spPr/>
        <p:txBody>
          <a:bodyPr/>
          <a:lstStyle/>
          <a:p>
            <a:r>
              <a:rPr lang="en-US" sz="1400" b="1" dirty="0"/>
              <a:t>Firefighters can take the pole or the stairs to quickly get to the engine when a call comes. </a:t>
            </a:r>
          </a:p>
          <a:p>
            <a:endParaRPr lang="en-US" dirty="0"/>
          </a:p>
        </p:txBody>
      </p:sp>
    </p:spTree>
    <p:extLst>
      <p:ext uri="{BB962C8B-B14F-4D97-AF65-F5344CB8AC3E}">
        <p14:creationId xmlns:p14="http://schemas.microsoft.com/office/powerpoint/2010/main" val="1774620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66E2F3D-D831-4F52-BA00-49C98935A526}"/>
              </a:ext>
            </a:extLst>
          </p:cNvPr>
          <p:cNvPicPr>
            <a:picLocks noGrp="1" noChangeAspect="1"/>
          </p:cNvPicPr>
          <p:nvPr>
            <p:ph type="pic" idx="2"/>
          </p:nvPr>
        </p:nvPicPr>
        <p:blipFill>
          <a:blip r:embed="rId2"/>
          <a:srcRect t="21875" b="21875"/>
          <a:stretch>
            <a:fillRect/>
          </a:stretch>
        </p:blipFill>
        <p:spPr/>
      </p:pic>
      <p:sp>
        <p:nvSpPr>
          <p:cNvPr id="4" name="Text Placeholder 3">
            <a:extLst>
              <a:ext uri="{FF2B5EF4-FFF2-40B4-BE49-F238E27FC236}">
                <a16:creationId xmlns:a16="http://schemas.microsoft.com/office/drawing/2014/main" id="{87C0A51C-3B19-4BDA-8D6D-34643A446824}"/>
              </a:ext>
            </a:extLst>
          </p:cNvPr>
          <p:cNvSpPr>
            <a:spLocks noGrp="1"/>
          </p:cNvSpPr>
          <p:nvPr>
            <p:ph type="body" idx="1"/>
          </p:nvPr>
        </p:nvSpPr>
        <p:spPr/>
        <p:txBody>
          <a:bodyPr/>
          <a:lstStyle/>
          <a:p>
            <a:r>
              <a:rPr lang="en-US" sz="1400" b="1" dirty="0"/>
              <a:t>Firefighters clean their clothes and sheets in the laundry room at the station. </a:t>
            </a:r>
          </a:p>
        </p:txBody>
      </p:sp>
    </p:spTree>
    <p:extLst>
      <p:ext uri="{BB962C8B-B14F-4D97-AF65-F5344CB8AC3E}">
        <p14:creationId xmlns:p14="http://schemas.microsoft.com/office/powerpoint/2010/main" val="596345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09BD87C-6F02-4CF5-8244-27648455E5D1}"/>
              </a:ext>
            </a:extLst>
          </p:cNvPr>
          <p:cNvPicPr>
            <a:picLocks noGrp="1" noChangeAspect="1"/>
          </p:cNvPicPr>
          <p:nvPr>
            <p:ph type="pic" idx="2"/>
          </p:nvPr>
        </p:nvPicPr>
        <p:blipFill>
          <a:blip r:embed="rId2"/>
          <a:srcRect/>
          <a:stretch>
            <a:fillRect/>
          </a:stretch>
        </p:blipFill>
        <p:spPr/>
      </p:pic>
      <p:sp>
        <p:nvSpPr>
          <p:cNvPr id="4" name="Text Placeholder 3">
            <a:extLst>
              <a:ext uri="{FF2B5EF4-FFF2-40B4-BE49-F238E27FC236}">
                <a16:creationId xmlns:a16="http://schemas.microsoft.com/office/drawing/2014/main" id="{A11DD2EE-C984-4993-9190-53CF3A626542}"/>
              </a:ext>
            </a:extLst>
          </p:cNvPr>
          <p:cNvSpPr>
            <a:spLocks noGrp="1"/>
          </p:cNvSpPr>
          <p:nvPr>
            <p:ph type="body" idx="1"/>
          </p:nvPr>
        </p:nvSpPr>
        <p:spPr/>
        <p:txBody>
          <a:bodyPr/>
          <a:lstStyle/>
          <a:p>
            <a:r>
              <a:rPr lang="en-US" sz="1200" b="1" dirty="0"/>
              <a:t>They relax on the patio. Every station has an outdoor cooker, a BBQ and smoker, for cooking meals. Firefighters eat well to maintain their energy for the job. </a:t>
            </a:r>
          </a:p>
        </p:txBody>
      </p:sp>
    </p:spTree>
    <p:extLst>
      <p:ext uri="{BB962C8B-B14F-4D97-AF65-F5344CB8AC3E}">
        <p14:creationId xmlns:p14="http://schemas.microsoft.com/office/powerpoint/2010/main" val="209847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F344599-3516-4159-B784-A3030573E568}"/>
              </a:ext>
            </a:extLst>
          </p:cNvPr>
          <p:cNvGraphicFramePr/>
          <p:nvPr>
            <p:extLst>
              <p:ext uri="{D42A27DB-BD31-4B8C-83A1-F6EECF244321}">
                <p14:modId xmlns:p14="http://schemas.microsoft.com/office/powerpoint/2010/main" val="1302622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278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914880-C919-407A-8377-46BCC68846A5}"/>
              </a:ext>
            </a:extLst>
          </p:cNvPr>
          <p:cNvPicPr>
            <a:picLocks noGrp="1" noChangeAspect="1"/>
          </p:cNvPicPr>
          <p:nvPr>
            <p:ph type="pic" idx="2"/>
          </p:nvPr>
        </p:nvPicPr>
        <p:blipFill>
          <a:blip r:embed="rId2"/>
          <a:srcRect/>
          <a:stretch>
            <a:fillRect/>
          </a:stretch>
        </p:blipFill>
        <p:spPr/>
      </p:pic>
      <p:sp>
        <p:nvSpPr>
          <p:cNvPr id="4" name="Text Placeholder 3">
            <a:extLst>
              <a:ext uri="{FF2B5EF4-FFF2-40B4-BE49-F238E27FC236}">
                <a16:creationId xmlns:a16="http://schemas.microsoft.com/office/drawing/2014/main" id="{621155E8-79B3-415B-B2A1-C3FE142863DA}"/>
              </a:ext>
            </a:extLst>
          </p:cNvPr>
          <p:cNvSpPr>
            <a:spLocks noGrp="1"/>
          </p:cNvSpPr>
          <p:nvPr>
            <p:ph type="body" idx="1"/>
          </p:nvPr>
        </p:nvSpPr>
        <p:spPr/>
        <p:txBody>
          <a:bodyPr/>
          <a:lstStyle/>
          <a:p>
            <a:r>
              <a:rPr lang="en-US" sz="1400" b="1" dirty="0"/>
              <a:t>A large community room is available at the station for community meetings, social gatherings and training. </a:t>
            </a:r>
          </a:p>
        </p:txBody>
      </p:sp>
    </p:spTree>
    <p:extLst>
      <p:ext uri="{BB962C8B-B14F-4D97-AF65-F5344CB8AC3E}">
        <p14:creationId xmlns:p14="http://schemas.microsoft.com/office/powerpoint/2010/main" val="171597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D2EB57-CFEA-4209-A41A-1E8A670280EB}"/>
              </a:ext>
            </a:extLst>
          </p:cNvPr>
          <p:cNvPicPr>
            <a:picLocks noGrp="1" noChangeAspect="1"/>
          </p:cNvPicPr>
          <p:nvPr>
            <p:ph type="pic" idx="2"/>
          </p:nvPr>
        </p:nvPicPr>
        <p:blipFill>
          <a:blip r:embed="rId2"/>
          <a:srcRect/>
          <a:stretch>
            <a:fillRect/>
          </a:stretch>
        </p:blipFill>
        <p:spPr/>
      </p:pic>
      <p:sp>
        <p:nvSpPr>
          <p:cNvPr id="4" name="Text Placeholder 3">
            <a:extLst>
              <a:ext uri="{FF2B5EF4-FFF2-40B4-BE49-F238E27FC236}">
                <a16:creationId xmlns:a16="http://schemas.microsoft.com/office/drawing/2014/main" id="{B14F340A-EEC5-4E58-9575-E53400E1CA3D}"/>
              </a:ext>
            </a:extLst>
          </p:cNvPr>
          <p:cNvSpPr>
            <a:spLocks noGrp="1"/>
          </p:cNvSpPr>
          <p:nvPr>
            <p:ph type="body" idx="1"/>
          </p:nvPr>
        </p:nvSpPr>
        <p:spPr/>
        <p:txBody>
          <a:bodyPr/>
          <a:lstStyle/>
          <a:p>
            <a:pPr>
              <a:buNone/>
            </a:pPr>
            <a:r>
              <a:rPr lang="en-US" b="1" dirty="0"/>
              <a:t>Cpt Kauffmann and the Station 3 crew are protecting your neighborhood every day of the year.  We look forward to partnering with Nibley Park School this year to teach you some helpful fire and life safety lessons. </a:t>
            </a:r>
          </a:p>
        </p:txBody>
      </p:sp>
    </p:spTree>
    <p:extLst>
      <p:ext uri="{BB962C8B-B14F-4D97-AF65-F5344CB8AC3E}">
        <p14:creationId xmlns:p14="http://schemas.microsoft.com/office/powerpoint/2010/main" val="1938755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A154DF1-8478-4BBA-9634-55A2A7897915}"/>
              </a:ext>
            </a:extLst>
          </p:cNvPr>
          <p:cNvPicPr>
            <a:picLocks noGrp="1" noChangeAspect="1"/>
          </p:cNvPicPr>
          <p:nvPr>
            <p:ph type="pic" idx="2"/>
          </p:nvPr>
        </p:nvPicPr>
        <p:blipFill>
          <a:blip r:embed="rId2"/>
          <a:srcRect l="5566" r="5566"/>
          <a:stretch>
            <a:fillRect/>
          </a:stretch>
        </p:blipFill>
        <p:spPr/>
      </p:pic>
      <p:sp>
        <p:nvSpPr>
          <p:cNvPr id="4" name="Text Placeholder 3">
            <a:extLst>
              <a:ext uri="{FF2B5EF4-FFF2-40B4-BE49-F238E27FC236}">
                <a16:creationId xmlns:a16="http://schemas.microsoft.com/office/drawing/2014/main" id="{049619EB-7E37-4A37-AA62-850129F5F50F}"/>
              </a:ext>
            </a:extLst>
          </p:cNvPr>
          <p:cNvSpPr>
            <a:spLocks noGrp="1"/>
          </p:cNvSpPr>
          <p:nvPr>
            <p:ph type="body" idx="1"/>
          </p:nvPr>
        </p:nvSpPr>
        <p:spPr/>
        <p:txBody>
          <a:bodyPr/>
          <a:lstStyle/>
          <a:p>
            <a:r>
              <a:rPr lang="en-US" sz="1400" b="1" dirty="0"/>
              <a:t>SLC Fire is Utah Capital’s Fire Service, and we are on call 24/7 living at the 14 stations through-out the city.  Day or night, we will be there to help.  </a:t>
            </a:r>
          </a:p>
        </p:txBody>
      </p:sp>
    </p:spTree>
    <p:extLst>
      <p:ext uri="{BB962C8B-B14F-4D97-AF65-F5344CB8AC3E}">
        <p14:creationId xmlns:p14="http://schemas.microsoft.com/office/powerpoint/2010/main" val="20790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92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hart&#10;&#10;Description automatically generated">
            <a:extLst>
              <a:ext uri="{FF2B5EF4-FFF2-40B4-BE49-F238E27FC236}">
                <a16:creationId xmlns:a16="http://schemas.microsoft.com/office/drawing/2014/main" id="{897C7F44-A4C7-4B10-A87C-451D5869F40D}"/>
              </a:ext>
            </a:extLst>
          </p:cNvPr>
          <p:cNvPicPr>
            <a:picLocks noChangeAspect="1"/>
          </p:cNvPicPr>
          <p:nvPr/>
        </p:nvPicPr>
        <p:blipFill>
          <a:blip r:embed="rId2"/>
          <a:stretch>
            <a:fillRect/>
          </a:stretch>
        </p:blipFill>
        <p:spPr>
          <a:xfrm>
            <a:off x="2420175" y="643467"/>
            <a:ext cx="4303648" cy="5571066"/>
          </a:xfrm>
          <a:prstGeom prst="rect">
            <a:avLst/>
          </a:prstGeom>
        </p:spPr>
      </p:pic>
    </p:spTree>
    <p:extLst>
      <p:ext uri="{BB962C8B-B14F-4D97-AF65-F5344CB8AC3E}">
        <p14:creationId xmlns:p14="http://schemas.microsoft.com/office/powerpoint/2010/main" val="299622041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FCE8AD8-EC85-4FA5-81DC-594264B041EE}"/>
              </a:ext>
            </a:extLst>
          </p:cNvPr>
          <p:cNvPicPr>
            <a:picLocks noChangeAspect="1"/>
          </p:cNvPicPr>
          <p:nvPr/>
        </p:nvPicPr>
        <p:blipFill>
          <a:blip r:embed="rId2"/>
          <a:stretch>
            <a:fillRect/>
          </a:stretch>
        </p:blipFill>
        <p:spPr>
          <a:xfrm>
            <a:off x="1319645" y="1028700"/>
            <a:ext cx="6504709" cy="4800600"/>
          </a:xfrm>
          <a:prstGeom prst="rect">
            <a:avLst/>
          </a:prstGeom>
        </p:spPr>
      </p:pic>
    </p:spTree>
    <p:extLst>
      <p:ext uri="{BB962C8B-B14F-4D97-AF65-F5344CB8AC3E}">
        <p14:creationId xmlns:p14="http://schemas.microsoft.com/office/powerpoint/2010/main" val="4040937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50537CE-10F4-446C-ACBB-AA4926DE4862}"/>
              </a:ext>
            </a:extLst>
          </p:cNvPr>
          <p:cNvPicPr>
            <a:picLocks noGrp="1" noChangeAspect="1"/>
          </p:cNvPicPr>
          <p:nvPr>
            <p:ph type="pic" idx="2"/>
          </p:nvPr>
        </p:nvPicPr>
        <p:blipFill>
          <a:blip r:embed="rId2"/>
          <a:srcRect l="12497" r="12497"/>
          <a:stretch>
            <a:fillRect/>
          </a:stretch>
        </p:blipFill>
        <p:spPr/>
      </p:pic>
      <p:sp>
        <p:nvSpPr>
          <p:cNvPr id="4" name="Text Placeholder 3">
            <a:extLst>
              <a:ext uri="{FF2B5EF4-FFF2-40B4-BE49-F238E27FC236}">
                <a16:creationId xmlns:a16="http://schemas.microsoft.com/office/drawing/2014/main" id="{95D3BF6A-5333-4DD0-B3E7-16EA417DAC59}"/>
              </a:ext>
            </a:extLst>
          </p:cNvPr>
          <p:cNvSpPr>
            <a:spLocks noGrp="1"/>
          </p:cNvSpPr>
          <p:nvPr>
            <p:ph type="body" idx="1"/>
          </p:nvPr>
        </p:nvSpPr>
        <p:spPr/>
        <p:txBody>
          <a:bodyPr/>
          <a:lstStyle/>
          <a:p>
            <a:pPr algn="ctr"/>
            <a:r>
              <a:rPr lang="en-US" sz="1800" dirty="0"/>
              <a:t>SLC Fire keeps Salt Lake City safe.</a:t>
            </a:r>
          </a:p>
        </p:txBody>
      </p:sp>
    </p:spTree>
    <p:extLst>
      <p:ext uri="{BB962C8B-B14F-4D97-AF65-F5344CB8AC3E}">
        <p14:creationId xmlns:p14="http://schemas.microsoft.com/office/powerpoint/2010/main" val="1818051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ire on a roof&#10;&#10;Description automatically generated">
            <a:extLst>
              <a:ext uri="{FF2B5EF4-FFF2-40B4-BE49-F238E27FC236}">
                <a16:creationId xmlns:a16="http://schemas.microsoft.com/office/drawing/2014/main" id="{3F2052A8-B07D-FAAA-213B-3992F6D53712}"/>
              </a:ext>
            </a:extLst>
          </p:cNvPr>
          <p:cNvPicPr>
            <a:picLocks noChangeAspect="1"/>
          </p:cNvPicPr>
          <p:nvPr/>
        </p:nvPicPr>
        <p:blipFill rotWithShape="1">
          <a:blip r:embed="rId2"/>
          <a:srcRect t="633" r="-2" b="-2"/>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A4712926-EA41-71FE-C196-EC12FF32DC68}"/>
              </a:ext>
            </a:extLst>
          </p:cNvPr>
          <p:cNvSpPr txBox="1"/>
          <p:nvPr/>
        </p:nvSpPr>
        <p:spPr>
          <a:xfrm>
            <a:off x="5490348" y="2194102"/>
            <a:ext cx="3105010"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rPr>
              <a:t>SLC Fire keeps the city safe during fires,</a:t>
            </a:r>
          </a:p>
        </p:txBody>
      </p:sp>
      <p:pic>
        <p:nvPicPr>
          <p:cNvPr id="6" name="Picture 5" descr="A red and yellow logo&#10;&#10;Description automatically generated">
            <a:extLst>
              <a:ext uri="{FF2B5EF4-FFF2-40B4-BE49-F238E27FC236}">
                <a16:creationId xmlns:a16="http://schemas.microsoft.com/office/drawing/2014/main" id="{49D01389-E6B9-AC66-7E30-D9C690905E00}"/>
              </a:ext>
            </a:extLst>
          </p:cNvPr>
          <p:cNvPicPr>
            <a:picLocks noChangeAspect="1"/>
          </p:cNvPicPr>
          <p:nvPr/>
        </p:nvPicPr>
        <p:blipFill>
          <a:blip r:embed="rId3"/>
          <a:stretch>
            <a:fillRect/>
          </a:stretch>
        </p:blipFill>
        <p:spPr>
          <a:xfrm>
            <a:off x="5737947" y="3417193"/>
            <a:ext cx="2453582" cy="2685495"/>
          </a:xfrm>
          <a:prstGeom prst="rect">
            <a:avLst/>
          </a:prstGeom>
        </p:spPr>
      </p:pic>
    </p:spTree>
    <p:extLst>
      <p:ext uri="{BB962C8B-B14F-4D97-AF65-F5344CB8AC3E}">
        <p14:creationId xmlns:p14="http://schemas.microsoft.com/office/powerpoint/2010/main" val="1014137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d and yellow logo&#10;&#10;Description automatically generated">
            <a:extLst>
              <a:ext uri="{FF2B5EF4-FFF2-40B4-BE49-F238E27FC236}">
                <a16:creationId xmlns:a16="http://schemas.microsoft.com/office/drawing/2014/main" id="{E1B487CE-B605-0541-917A-EB2A33CF7988}"/>
              </a:ext>
            </a:extLst>
          </p:cNvPr>
          <p:cNvPicPr>
            <a:picLocks noChangeAspect="1"/>
          </p:cNvPicPr>
          <p:nvPr/>
        </p:nvPicPr>
        <p:blipFill rotWithShape="1">
          <a:blip r:embed="rId2"/>
          <a:srcRect l="4346" r="4057"/>
          <a:stretch/>
        </p:blipFill>
        <p:spPr>
          <a:xfrm>
            <a:off x="-4" y="10"/>
            <a:ext cx="5732059" cy="6857990"/>
          </a:xfrm>
          <a:prstGeom prst="rect">
            <a:avLst/>
          </a:prstGeom>
        </p:spPr>
      </p:pic>
      <p:sp>
        <p:nvSpPr>
          <p:cNvPr id="19" name="Rectangle 1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447" y="3986129"/>
            <a:ext cx="4716196"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 accident with a wrecked car&#10;&#10;Description automatically generated">
            <a:extLst>
              <a:ext uri="{FF2B5EF4-FFF2-40B4-BE49-F238E27FC236}">
                <a16:creationId xmlns:a16="http://schemas.microsoft.com/office/drawing/2014/main" id="{F945801C-814A-0954-5537-C997C4D0C679}"/>
              </a:ext>
            </a:extLst>
          </p:cNvPr>
          <p:cNvPicPr>
            <a:picLocks noChangeAspect="1"/>
          </p:cNvPicPr>
          <p:nvPr/>
        </p:nvPicPr>
        <p:blipFill rotWithShape="1">
          <a:blip r:embed="rId3"/>
          <a:srcRect l="20636" r="17193" b="-1"/>
          <a:stretch/>
        </p:blipFill>
        <p:spPr>
          <a:xfrm>
            <a:off x="5857090" y="1"/>
            <a:ext cx="3286910" cy="3345645"/>
          </a:xfrm>
          <a:prstGeom prst="rect">
            <a:avLst/>
          </a:prstGeom>
        </p:spPr>
      </p:pic>
      <p:sp>
        <p:nvSpPr>
          <p:cNvPr id="21" name="Rectangle 2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401" y="47845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12880" y="5105887"/>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66CFB0-EC02-70B1-6661-409BA4EC83CD}"/>
              </a:ext>
            </a:extLst>
          </p:cNvPr>
          <p:cNvSpPr txBox="1"/>
          <p:nvPr/>
        </p:nvSpPr>
        <p:spPr>
          <a:xfrm>
            <a:off x="2523744" y="4151376"/>
            <a:ext cx="2489454" cy="19202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kern="1200" dirty="0">
                <a:solidFill>
                  <a:schemeClr val="tx1"/>
                </a:solidFill>
                <a:latin typeface="+mn-lt"/>
                <a:ea typeface="+mn-ea"/>
                <a:cs typeface="+mn-cs"/>
              </a:rPr>
              <a:t>and when people get hurt.</a:t>
            </a:r>
          </a:p>
        </p:txBody>
      </p:sp>
      <p:pic>
        <p:nvPicPr>
          <p:cNvPr id="3" name="Picture 2">
            <a:extLst>
              <a:ext uri="{FF2B5EF4-FFF2-40B4-BE49-F238E27FC236}">
                <a16:creationId xmlns:a16="http://schemas.microsoft.com/office/drawing/2014/main" id="{2734FF23-A45A-1A7B-6FF3-AC98AACDF1D6}"/>
              </a:ext>
            </a:extLst>
          </p:cNvPr>
          <p:cNvPicPr>
            <a:picLocks noChangeAspect="1"/>
          </p:cNvPicPr>
          <p:nvPr/>
        </p:nvPicPr>
        <p:blipFill rotWithShape="1">
          <a:blip r:embed="rId4"/>
          <a:srcRect l="18876" r="25863" b="3"/>
          <a:stretch/>
        </p:blipFill>
        <p:spPr>
          <a:xfrm>
            <a:off x="5857096" y="3512354"/>
            <a:ext cx="3286909" cy="3345646"/>
          </a:xfrm>
          <a:prstGeom prst="rect">
            <a:avLst/>
          </a:prstGeom>
        </p:spPr>
      </p:pic>
    </p:spTree>
    <p:extLst>
      <p:ext uri="{BB962C8B-B14F-4D97-AF65-F5344CB8AC3E}">
        <p14:creationId xmlns:p14="http://schemas.microsoft.com/office/powerpoint/2010/main" val="1070382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d firefighters help in medical emergencies.  &#10;">
            <a:extLst>
              <a:ext uri="{FF2B5EF4-FFF2-40B4-BE49-F238E27FC236}">
                <a16:creationId xmlns:a16="http://schemas.microsoft.com/office/drawing/2014/main" id="{B74A2D96-E168-2813-D0C7-219BC480D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54" r="-1" b="7067"/>
          <a:stretch/>
        </p:blipFill>
        <p:spPr bwMode="auto">
          <a:xfrm>
            <a:off x="20" y="10"/>
            <a:ext cx="9141694" cy="5877007"/>
          </a:xfrm>
          <a:custGeom>
            <a:avLst/>
            <a:gdLst>
              <a:gd name="connsiteX0" fmla="*/ 0 w 12188952"/>
              <a:gd name="connsiteY0" fmla="*/ 0 h 5696077"/>
              <a:gd name="connsiteX1" fmla="*/ 12188952 w 12188952"/>
              <a:gd name="connsiteY1" fmla="*/ 0 h 5696077"/>
              <a:gd name="connsiteX2" fmla="*/ 12188952 w 12188952"/>
              <a:gd name="connsiteY2" fmla="*/ 4710335 h 5696077"/>
              <a:gd name="connsiteX3" fmla="*/ 12113803 w 12188952"/>
              <a:gd name="connsiteY3" fmla="*/ 4718295 h 5696077"/>
              <a:gd name="connsiteX4" fmla="*/ 6753597 w 12188952"/>
              <a:gd name="connsiteY4" fmla="*/ 5041852 h 5696077"/>
              <a:gd name="connsiteX5" fmla="*/ 400746 w 12188952"/>
              <a:gd name="connsiteY5" fmla="*/ 4870509 h 5696077"/>
              <a:gd name="connsiteX6" fmla="*/ 3700 w 12188952"/>
              <a:gd name="connsiteY6" fmla="*/ 4833875 h 5696077"/>
              <a:gd name="connsiteX7" fmla="*/ 3700 w 12188952"/>
              <a:gd name="connsiteY7" fmla="*/ 5696077 h 5696077"/>
              <a:gd name="connsiteX8" fmla="*/ 0 w 12188952"/>
              <a:gd name="connsiteY8" fmla="*/ 5696077 h 569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9A692A-6F56-67F2-9EA9-44FDBE0B8CA9}"/>
              </a:ext>
            </a:extLst>
          </p:cNvPr>
          <p:cNvSpPr txBox="1"/>
          <p:nvPr/>
        </p:nvSpPr>
        <p:spPr>
          <a:xfrm flipH="1">
            <a:off x="1182060" y="5308848"/>
            <a:ext cx="5769156" cy="523220"/>
          </a:xfrm>
          <a:prstGeom prst="rect">
            <a:avLst/>
          </a:prstGeom>
          <a:noFill/>
        </p:spPr>
        <p:txBody>
          <a:bodyPr wrap="square" rtlCol="0">
            <a:spAutoFit/>
          </a:bodyPr>
          <a:lstStyle/>
          <a:p>
            <a:r>
              <a:rPr lang="en-US" dirty="0"/>
              <a:t>And firefighters help during medical emergencies.  Do you know where firefighters stay when they are not helping?  </a:t>
            </a:r>
          </a:p>
        </p:txBody>
      </p:sp>
    </p:spTree>
    <p:extLst>
      <p:ext uri="{BB962C8B-B14F-4D97-AF65-F5344CB8AC3E}">
        <p14:creationId xmlns:p14="http://schemas.microsoft.com/office/powerpoint/2010/main" val="38816748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F368C31-2577-4A9D-9E0E-12736E0775D7}"/>
              </a:ext>
            </a:extLst>
          </p:cNvPr>
          <p:cNvPicPr>
            <a:picLocks noGrp="1" noChangeAspect="1"/>
          </p:cNvPicPr>
          <p:nvPr>
            <p:ph type="pic" idx="2"/>
          </p:nvPr>
        </p:nvPicPr>
        <p:blipFill>
          <a:blip r:embed="rId2"/>
          <a:srcRect t="12500" b="12500"/>
          <a:stretch>
            <a:fillRect/>
          </a:stretch>
        </p:blipFill>
        <p:spPr/>
      </p:pic>
      <p:sp>
        <p:nvSpPr>
          <p:cNvPr id="4" name="Text Placeholder 3">
            <a:extLst>
              <a:ext uri="{FF2B5EF4-FFF2-40B4-BE49-F238E27FC236}">
                <a16:creationId xmlns:a16="http://schemas.microsoft.com/office/drawing/2014/main" id="{E5A2CB83-5D94-44CB-BF8A-50CD3157631B}"/>
              </a:ext>
            </a:extLst>
          </p:cNvPr>
          <p:cNvSpPr>
            <a:spLocks noGrp="1"/>
          </p:cNvSpPr>
          <p:nvPr>
            <p:ph type="body" idx="1"/>
          </p:nvPr>
        </p:nvSpPr>
        <p:spPr/>
        <p:txBody>
          <a:bodyPr/>
          <a:lstStyle/>
          <a:p>
            <a:r>
              <a:rPr lang="en-US" sz="1200" b="1" dirty="0"/>
              <a:t>Firefighters live in a fire station when they are not on call.  SLC Fire Station 03 is in your neighborhood.  Cpt Kauffmann and his crew serve the area.  They live here in their home away from home during their tour of duty.  We’d like to show you some of the station and the crew. </a:t>
            </a:r>
          </a:p>
        </p:txBody>
      </p:sp>
    </p:spTree>
    <p:extLst>
      <p:ext uri="{BB962C8B-B14F-4D97-AF65-F5344CB8AC3E}">
        <p14:creationId xmlns:p14="http://schemas.microsoft.com/office/powerpoint/2010/main" val="938590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94B71B-FB46-4097-B2FD-05CA871AF276}"/>
              </a:ext>
            </a:extLst>
          </p:cNvPr>
          <p:cNvSpPr>
            <a:spLocks noGrp="1"/>
          </p:cNvSpPr>
          <p:nvPr>
            <p:ph type="body" idx="1"/>
          </p:nvPr>
        </p:nvSpPr>
        <p:spPr/>
        <p:txBody>
          <a:bodyPr/>
          <a:lstStyle/>
          <a:p>
            <a:r>
              <a:rPr lang="en-US" sz="1400" dirty="0"/>
              <a:t>Cpt Kauffmann has served SLC Fire for over 20 years.  He is a</a:t>
            </a:r>
          </a:p>
          <a:p>
            <a:pPr>
              <a:buNone/>
            </a:pPr>
            <a:r>
              <a:rPr lang="en-US" sz="1400" dirty="0"/>
              <a:t>B platoon captain.  He leads a four-person crew at Station 3. </a:t>
            </a:r>
          </a:p>
        </p:txBody>
      </p:sp>
      <p:pic>
        <p:nvPicPr>
          <p:cNvPr id="10" name="Picture Placeholder 9">
            <a:extLst>
              <a:ext uri="{FF2B5EF4-FFF2-40B4-BE49-F238E27FC236}">
                <a16:creationId xmlns:a16="http://schemas.microsoft.com/office/drawing/2014/main" id="{25EA1D58-07AD-4126-8A72-917ABB2BB74A}"/>
              </a:ext>
            </a:extLst>
          </p:cNvPr>
          <p:cNvPicPr>
            <a:picLocks noGrp="1" noChangeAspect="1"/>
          </p:cNvPicPr>
          <p:nvPr>
            <p:ph type="pic" idx="2"/>
          </p:nvPr>
        </p:nvPicPr>
        <p:blipFill>
          <a:blip r:embed="rId2"/>
          <a:srcRect/>
          <a:stretch/>
        </p:blipFill>
        <p:spPr>
          <a:xfrm>
            <a:off x="1792288" y="612775"/>
            <a:ext cx="5608320" cy="42062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262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0464E2C-6DB4-44BA-B958-30B1FD3E3F23}"/>
              </a:ext>
            </a:extLst>
          </p:cNvPr>
          <p:cNvPicPr>
            <a:picLocks noGrp="1" noChangeAspect="1"/>
          </p:cNvPicPr>
          <p:nvPr>
            <p:ph type="pic" idx="2"/>
          </p:nvPr>
        </p:nvPicPr>
        <p:blipFill>
          <a:blip r:embed="rId2"/>
          <a:srcRect/>
          <a:stretch/>
        </p:blipFill>
        <p:spPr/>
      </p:pic>
      <p:sp>
        <p:nvSpPr>
          <p:cNvPr id="4" name="Text Placeholder 3">
            <a:extLst>
              <a:ext uri="{FF2B5EF4-FFF2-40B4-BE49-F238E27FC236}">
                <a16:creationId xmlns:a16="http://schemas.microsoft.com/office/drawing/2014/main" id="{BD5726C2-A62C-4D90-B52A-258617B53EDD}"/>
              </a:ext>
            </a:extLst>
          </p:cNvPr>
          <p:cNvSpPr>
            <a:spLocks noGrp="1"/>
          </p:cNvSpPr>
          <p:nvPr>
            <p:ph type="body" idx="1"/>
          </p:nvPr>
        </p:nvSpPr>
        <p:spPr/>
        <p:txBody>
          <a:bodyPr/>
          <a:lstStyle/>
          <a:p>
            <a:r>
              <a:rPr lang="en-US" sz="1400" dirty="0"/>
              <a:t>The crew lives and works at the station for 48 hours during their duty shift.  Here is Cpt. Kauffmann, FF Seeley, FF Perkins, and FF LaMarr.  Let’s look in station 3 where they live and serve.</a:t>
            </a:r>
          </a:p>
        </p:txBody>
      </p:sp>
    </p:spTree>
    <p:extLst>
      <p:ext uri="{BB962C8B-B14F-4D97-AF65-F5344CB8AC3E}">
        <p14:creationId xmlns:p14="http://schemas.microsoft.com/office/powerpoint/2010/main" val="2054219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5554374820EB4AA4E50F693E7303F0" ma:contentTypeVersion="10" ma:contentTypeDescription="Create a new document." ma:contentTypeScope="" ma:versionID="5db0fea304420ef6b6f0b5df1c459712">
  <xsd:schema xmlns:xsd="http://www.w3.org/2001/XMLSchema" xmlns:xs="http://www.w3.org/2001/XMLSchema" xmlns:p="http://schemas.microsoft.com/office/2006/metadata/properties" xmlns:ns3="35370963-e653-4a54-8ec9-fdb846f6889f" xmlns:ns4="868328bb-b9ea-43da-842b-85c75a2c2b7c" targetNamespace="http://schemas.microsoft.com/office/2006/metadata/properties" ma:root="true" ma:fieldsID="6811365ab86dd3cb97af05bf3fdc3fe0" ns3:_="" ns4:_="">
    <xsd:import namespace="35370963-e653-4a54-8ec9-fdb846f6889f"/>
    <xsd:import namespace="868328bb-b9ea-43da-842b-85c75a2c2b7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370963-e653-4a54-8ec9-fdb846f6889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8328bb-b9ea-43da-842b-85c75a2c2b7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49946D-3F5C-48D2-88D2-B6EFADB29891}">
  <ds:schemaRefs>
    <ds:schemaRef ds:uri="http://purl.org/dc/elements/1.1/"/>
    <ds:schemaRef ds:uri="868328bb-b9ea-43da-842b-85c75a2c2b7c"/>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35370963-e653-4a54-8ec9-fdb846f6889f"/>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67C261A-974C-4370-BC06-957920F3AE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370963-e653-4a54-8ec9-fdb846f6889f"/>
    <ds:schemaRef ds:uri="868328bb-b9ea-43da-842b-85c75a2c2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F01CF8-19E1-4F8D-A652-24E44D4A72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2710</TotalTime>
  <Words>528</Words>
  <Application>Microsoft Office PowerPoint</Application>
  <PresentationFormat>On-screen Show (4:3)</PresentationFormat>
  <Paragraphs>32</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 SLC Fire Station 3         B Platoon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kitchen is the heart of the 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School, One Crew</dc:title>
  <dc:creator>Dawn Payton-Killinger</dc:creator>
  <cp:lastModifiedBy>Payton-Killinger, Dawn</cp:lastModifiedBy>
  <cp:revision>60</cp:revision>
  <dcterms:created xsi:type="dcterms:W3CDTF">2019-07-29T16:49:32Z</dcterms:created>
  <dcterms:modified xsi:type="dcterms:W3CDTF">2023-09-21T21:01:42Z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0x010100AE5554374820EB4AA4E50F693E7303F0</vt:lpwstr>
  </property>
</Properties>
</file>