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85" r:id="rId5"/>
  </p:sldMasterIdLst>
  <p:notesMasterIdLst>
    <p:notesMasterId r:id="rId14"/>
  </p:notesMasterIdLst>
  <p:sldIdLst>
    <p:sldId id="258" r:id="rId6"/>
    <p:sldId id="259" r:id="rId7"/>
    <p:sldId id="261" r:id="rId8"/>
    <p:sldId id="260" r:id="rId9"/>
    <p:sldId id="263" r:id="rId10"/>
    <p:sldId id="264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B3AB"/>
    <a:srgbClr val="5EB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/>
    <p:restoredTop sz="94667"/>
  </p:normalViewPr>
  <p:slideViewPr>
    <p:cSldViewPr snapToGrid="0" snapToObjects="1">
      <p:cViewPr>
        <p:scale>
          <a:sx n="75" d="100"/>
          <a:sy n="75" d="100"/>
        </p:scale>
        <p:origin x="194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86B20-593D-5B48-9962-847956F79D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5BC3B-AB7A-724E-AD06-2C6027D8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5BC3B-AB7A-724E-AD06-2C6027D8AB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1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 Constraints Discussion about Bikes and FTN Route, Concerns about parking on East Side,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5BC3B-AB7A-724E-AD06-2C6027D8AB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6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2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3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4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4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1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1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53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3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7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7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D233-62E4-0F47-9CF0-B6888785AC1A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82B4-7960-F049-A032-85FAD805B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5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9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52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8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1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0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1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F2C5-F681-5946-A8FC-B8870F03D471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BEB2-4D16-E440-AF5C-2C510561FCF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3C8615-7A16-834C-B9EA-A1B58CBB35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285" y="9533"/>
            <a:ext cx="7470741" cy="912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2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9A441A1-C004-D543-8EE4-46938A1C45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500 East Resurfacing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75A5F7B1-7A27-144F-BDAF-B13AAF1FFC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May 13, 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F0B160-2506-DF44-9106-E919D40269DF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150211" y="5235384"/>
            <a:ext cx="1622616" cy="16226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6B8C1B-E6D2-8548-A037-86865A9500F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"/>
          </a:blip>
          <a:stretch>
            <a:fillRect/>
          </a:stretch>
        </p:blipFill>
        <p:spPr>
          <a:xfrm>
            <a:off x="2184480" y="5985039"/>
            <a:ext cx="638637" cy="8285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703D20-E6C2-8B42-A1BD-4B33C4C703FC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"/>
          </a:blip>
          <a:stretch>
            <a:fillRect/>
          </a:stretch>
        </p:blipFill>
        <p:spPr>
          <a:xfrm>
            <a:off x="1104503" y="6208323"/>
            <a:ext cx="991305" cy="6052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321203-3126-7847-B3F8-1477E9569C95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"/>
          </a:blip>
          <a:stretch>
            <a:fillRect/>
          </a:stretch>
        </p:blipFill>
        <p:spPr>
          <a:xfrm>
            <a:off x="2899597" y="5964936"/>
            <a:ext cx="941832" cy="94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0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EEFA8-D223-4EB2-B3E1-699BE566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Cross-Section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A3C090-F98A-4041-AB89-788EE4C10F3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73017" y="1487055"/>
            <a:ext cx="10326255" cy="449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5821F-9C3D-4985-B583-6708859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F5375-7646-4F6E-973C-CC414F02C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122 Responses</a:t>
            </a:r>
          </a:p>
          <a:p>
            <a:r>
              <a:rPr lang="en-US" dirty="0"/>
              <a:t>Major Takeaways:</a:t>
            </a:r>
          </a:p>
          <a:p>
            <a:pPr lvl="1"/>
            <a:r>
              <a:rPr lang="en-US" dirty="0"/>
              <a:t>Lack of Bike Facilities</a:t>
            </a:r>
          </a:p>
          <a:p>
            <a:pPr lvl="1"/>
            <a:r>
              <a:rPr lang="en-US" dirty="0"/>
              <a:t>Concerns about Speeding, Missing Sidewalks/Crosswalks</a:t>
            </a:r>
          </a:p>
          <a:p>
            <a:pPr lvl="1"/>
            <a:r>
              <a:rPr lang="en-US" dirty="0"/>
              <a:t>Concerns about road surface conditions</a:t>
            </a:r>
          </a:p>
          <a:p>
            <a:pPr lvl="1"/>
            <a:r>
              <a:rPr lang="en-US" dirty="0"/>
              <a:t>Concerns about lack of traffic control measures</a:t>
            </a:r>
          </a:p>
        </p:txBody>
      </p:sp>
    </p:spTree>
    <p:extLst>
      <p:ext uri="{BB962C8B-B14F-4D97-AF65-F5344CB8AC3E}">
        <p14:creationId xmlns:p14="http://schemas.microsoft.com/office/powerpoint/2010/main" val="119517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EEFA8-D223-4EB2-B3E1-699BE566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Design Configuration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6544BF-F148-42C7-973B-14D64730955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73017" y="1495934"/>
            <a:ext cx="10326255" cy="441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54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EF7F-41FB-429E-8FA8-D8E56E67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Heard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41D4E-3EF6-4F15-9352-DA4BD952C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Concerns about lack of SB Bike Lane</a:t>
            </a:r>
          </a:p>
          <a:p>
            <a:r>
              <a:rPr lang="en-US" dirty="0"/>
              <a:t>Concerns about the 12’ lane and speeding</a:t>
            </a:r>
          </a:p>
          <a:p>
            <a:r>
              <a:rPr lang="en-US" dirty="0"/>
              <a:t>Concerns about pedestrian crossings and facilities</a:t>
            </a:r>
          </a:p>
        </p:txBody>
      </p:sp>
    </p:spTree>
    <p:extLst>
      <p:ext uri="{BB962C8B-B14F-4D97-AF65-F5344CB8AC3E}">
        <p14:creationId xmlns:p14="http://schemas.microsoft.com/office/powerpoint/2010/main" val="95596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90254-6A30-4497-8B9E-FFDB5D0A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SB Bike Lane would look like</a:t>
            </a:r>
          </a:p>
        </p:txBody>
      </p:sp>
      <p:pic>
        <p:nvPicPr>
          <p:cNvPr id="2050" name="Picture 1" descr="image001">
            <a:extLst>
              <a:ext uri="{FF2B5EF4-FFF2-40B4-BE49-F238E27FC236}">
                <a16:creationId xmlns:a16="http://schemas.microsoft.com/office/drawing/2014/main" id="{C486B559-EB91-4826-AC32-EE300017E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5"/>
          <a:stretch/>
        </p:blipFill>
        <p:spPr bwMode="auto">
          <a:xfrm>
            <a:off x="1173017" y="1491449"/>
            <a:ext cx="10326255" cy="442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60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EEFA8-D223-4EB2-B3E1-699BE566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Design Configuration</a:t>
            </a:r>
          </a:p>
        </p:txBody>
      </p:sp>
      <p:pic>
        <p:nvPicPr>
          <p:cNvPr id="3074" name="Picture 2" descr="image003">
            <a:extLst>
              <a:ext uri="{FF2B5EF4-FFF2-40B4-BE49-F238E27FC236}">
                <a16:creationId xmlns:a16="http://schemas.microsoft.com/office/drawing/2014/main" id="{781B4145-4CA4-405A-89E5-51F760D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5"/>
          <a:stretch/>
        </p:blipFill>
        <p:spPr bwMode="auto">
          <a:xfrm>
            <a:off x="1100281" y="1495934"/>
            <a:ext cx="10398991" cy="441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66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EF7F-41FB-429E-8FA8-D8E56E677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41D4E-3EF6-4F15-9352-DA4BD952C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Interested in hearing this groups feedback on our updated design</a:t>
            </a:r>
          </a:p>
          <a:p>
            <a:r>
              <a:rPr lang="en-US" dirty="0"/>
              <a:t>Will be attending BAC next Monday to also receive feedback</a:t>
            </a:r>
          </a:p>
          <a:p>
            <a:r>
              <a:rPr lang="en-US" dirty="0"/>
              <a:t>Hoping to finalize this next week if possible based on that feedback</a:t>
            </a:r>
          </a:p>
          <a:p>
            <a:r>
              <a:rPr lang="en-US" dirty="0"/>
              <a:t>The resurfacing is now scheduled for the latter half of July (subject to change)</a:t>
            </a:r>
          </a:p>
          <a:p>
            <a:r>
              <a:rPr lang="en-US" dirty="0"/>
              <a:t>Continuing to receive comment at streetresurfacing@slcgov.com</a:t>
            </a:r>
          </a:p>
        </p:txBody>
      </p:sp>
    </p:spTree>
    <p:extLst>
      <p:ext uri="{BB962C8B-B14F-4D97-AF65-F5344CB8AC3E}">
        <p14:creationId xmlns:p14="http://schemas.microsoft.com/office/powerpoint/2010/main" val="65861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5AFFD45071D642AC60BB69671E51E0" ma:contentTypeVersion="5" ma:contentTypeDescription="Create a new document." ma:contentTypeScope="" ma:versionID="ab76ec40ba18e0a1dc115a9ecb624b71">
  <xsd:schema xmlns:xsd="http://www.w3.org/2001/XMLSchema" xmlns:xs="http://www.w3.org/2001/XMLSchema" xmlns:p="http://schemas.microsoft.com/office/2006/metadata/properties" xmlns:ns3="911a6a47-cc9d-4663-94d5-31a7471329c8" xmlns:ns4="b3091e22-ff53-4743-a1b4-a1ec27553a53" targetNamespace="http://schemas.microsoft.com/office/2006/metadata/properties" ma:root="true" ma:fieldsID="0cc0035563d905852f423e4d8f58ba15" ns3:_="" ns4:_="">
    <xsd:import namespace="911a6a47-cc9d-4663-94d5-31a7471329c8"/>
    <xsd:import namespace="b3091e22-ff53-4743-a1b4-a1ec27553a5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1a6a47-cc9d-4663-94d5-31a7471329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91e22-ff53-4743-a1b4-a1ec27553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8E2540-047D-4EC6-BCBA-8FE9306C5E94}">
  <ds:schemaRefs>
    <ds:schemaRef ds:uri="911a6a47-cc9d-4663-94d5-31a7471329c8"/>
    <ds:schemaRef ds:uri="http://purl.org/dc/terms/"/>
    <ds:schemaRef ds:uri="b3091e22-ff53-4743-a1b4-a1ec27553a53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7A4E401-4654-49AC-B237-CD8E1C50E1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1a6a47-cc9d-4663-94d5-31a7471329c8"/>
    <ds:schemaRef ds:uri="b3091e22-ff53-4743-a1b4-a1ec27553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909731-C1AE-4440-8086-5EBD26689A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4704</TotalTime>
  <Words>156</Words>
  <Application>Microsoft Office PowerPoint</Application>
  <PresentationFormat>Widescreen</PresentationFormat>
  <Paragraphs>26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Custom Design</vt:lpstr>
      <vt:lpstr>Office Theme</vt:lpstr>
      <vt:lpstr>500 East Resurfacing</vt:lpstr>
      <vt:lpstr>Existing Cross-Section</vt:lpstr>
      <vt:lpstr>Survey Results</vt:lpstr>
      <vt:lpstr>Initial Design Configuration</vt:lpstr>
      <vt:lpstr>What We Heard Back</vt:lpstr>
      <vt:lpstr>What SB Bike Lane would look like</vt:lpstr>
      <vt:lpstr>Updated Design Configuration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&amp; NEIGHBORHOODS BUDGET REPORT</dc:title>
  <dc:creator>Bullard, Braley</dc:creator>
  <cp:lastModifiedBy>Jacobs, Lynn</cp:lastModifiedBy>
  <cp:revision>212</cp:revision>
  <cp:lastPrinted>2018-05-10T14:53:19Z</cp:lastPrinted>
  <dcterms:created xsi:type="dcterms:W3CDTF">2018-05-07T14:58:11Z</dcterms:created>
  <dcterms:modified xsi:type="dcterms:W3CDTF">2020-05-13T20:46:09Z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0x010100BA5AFFD45071D642AC60BB69671E51E0</vt:lpwstr>
  </property>
</Properties>
</file>